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5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  <p:sldMasterId id="2147483648" r:id="rId5"/>
    <p:sldMasterId id="2147483766" r:id="rId6"/>
    <p:sldMasterId id="2147483802" r:id="rId7"/>
    <p:sldMasterId id="2147483726" r:id="rId8"/>
    <p:sldMasterId id="2147483752" r:id="rId9"/>
  </p:sldMasterIdLst>
  <p:notesMasterIdLst>
    <p:notesMasterId r:id="rId25"/>
  </p:notesMasterIdLst>
  <p:sldIdLst>
    <p:sldId id="277" r:id="rId10"/>
    <p:sldId id="279" r:id="rId11"/>
    <p:sldId id="278" r:id="rId12"/>
    <p:sldId id="280" r:id="rId13"/>
    <p:sldId id="281" r:id="rId14"/>
    <p:sldId id="282" r:id="rId15"/>
    <p:sldId id="290" r:id="rId16"/>
    <p:sldId id="283" r:id="rId17"/>
    <p:sldId id="284" r:id="rId18"/>
    <p:sldId id="285" r:id="rId19"/>
    <p:sldId id="291" r:id="rId20"/>
    <p:sldId id="286" r:id="rId21"/>
    <p:sldId id="287" r:id="rId22"/>
    <p:sldId id="288" r:id="rId23"/>
    <p:sldId id="289" r:id="rId24"/>
  </p:sldIdLst>
  <p:sldSz cx="10080625" cy="5670550"/>
  <p:notesSz cx="7772400" cy="10058400"/>
  <p:embeddedFontLst>
    <p:embeddedFont>
      <p:font typeface="Cambria Math" panose="02040503050406030204" pitchFamily="18" charset="0"/>
      <p:regular r:id="rId26"/>
    </p:embeddedFont>
    <p:embeddedFont>
      <p:font typeface="Wingdings 3" panose="05040102010807070707" pitchFamily="18" charset="2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86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iNJPgNC5T+Yl3pbrZLGduQzV6D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10948-91B0-9856-E729-63A029D679B9}" v="576" dt="2023-10-11T20:36:08.340"/>
    <p1510:client id="{15B12572-DD62-4B51-C848-BF9E42E69845}" v="26" dt="2023-10-11T11:59:26.808"/>
    <p1510:client id="{2F3B0692-0BB0-5399-E3E3-12CEE3206352}" v="3240" dt="2023-10-11T07:27:36.624"/>
    <p1510:client id="{3A32E370-255A-3146-9C0C-D186716DA9BB}" v="48" dt="2023-10-12T08:27:06.405"/>
    <p1510:client id="{47D418A6-5F36-758C-5062-DDA2F6E15693}" v="129" dt="2023-10-11T19:44:07.896"/>
    <p1510:client id="{5895262C-2F14-FA69-62DC-1CF45A8C4967}" v="232" dt="2023-10-12T08:43:58.636"/>
    <p1510:client id="{65D20F4B-3B6F-E22D-FB81-C7FFEAAB99D0}" v="1" dt="2023-10-12T10:56:57.507"/>
    <p1510:client id="{82783EB3-3CFE-410C-BBF8-FC834FF74854}" v="30" dt="2023-10-10T09:20:09.839"/>
    <p1510:client id="{C16B996E-F770-DA47-F55F-B29996273F9C}" v="273" dt="2023-11-08T15:45:03.164"/>
    <p1510:client id="{C4A55B12-3AC2-9046-EDA8-554280A9B9DE}" v="1" dt="2023-07-24T21:28:52.153"/>
    <p1510:client id="{CED1C74C-9546-459F-9662-AED8DA7F0E6D}" v="436" dt="2023-10-12T08:56:55.355"/>
    <p1510:client id="{D7674DB3-294B-CAAC-2F6C-5BBF55A41770}" v="166" dt="2023-10-12T09:34:38.451"/>
  </p1510:revLst>
</p1510:revInfo>
</file>

<file path=ppt/tableStyles.xml><?xml version="1.0" encoding="utf-8"?>
<a:tblStyleLst xmlns:a="http://schemas.openxmlformats.org/drawingml/2006/main" def="{A8E79836-68B7-49E9-ABB1-EBBF2036A6B4}">
  <a:tblStyle styleId="{A8E79836-68B7-49E9-ABB1-EBBF2036A6B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25" d="100"/>
          <a:sy n="125" d="100"/>
        </p:scale>
        <p:origin x="108" y="186"/>
      </p:cViewPr>
      <p:guideLst>
        <p:guide orient="horz" pos="1786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82" Type="http://schemas.microsoft.com/office/2016/11/relationships/changesInfo" Target="changesInfos/changesInfo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font" Target="fonts/font2.fntdata"/><Relationship Id="rId77" Type="http://customschemas.google.com/relationships/presentationmetadata" Target="metadata"/><Relationship Id="rId8" Type="http://schemas.openxmlformats.org/officeDocument/2006/relationships/slideMaster" Target="slideMasters/slideMaster5.xml"/><Relationship Id="rId8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xel von Arnim" userId="S::vonarnim@fortiss.org::26b27b77-7ef3-451b-83d9-e623f7f3203e" providerId="AD" clId="Web-{15B12572-DD62-4B51-C848-BF9E42E69845}"/>
    <pc:docChg chg="modSld">
      <pc:chgData name="Axel von Arnim" userId="S::vonarnim@fortiss.org::26b27b77-7ef3-451b-83d9-e623f7f3203e" providerId="AD" clId="Web-{15B12572-DD62-4B51-C848-BF9E42E69845}" dt="2023-10-11T11:59:26.292" v="20" actId="20577"/>
      <pc:docMkLst>
        <pc:docMk/>
      </pc:docMkLst>
      <pc:sldChg chg="modSp">
        <pc:chgData name="Axel von Arnim" userId="S::vonarnim@fortiss.org::26b27b77-7ef3-451b-83d9-e623f7f3203e" providerId="AD" clId="Web-{15B12572-DD62-4B51-C848-BF9E42E69845}" dt="2023-10-11T11:59:26.292" v="20" actId="20577"/>
        <pc:sldMkLst>
          <pc:docMk/>
          <pc:sldMk cId="0" sldId="256"/>
        </pc:sldMkLst>
        <pc:spChg chg="mod">
          <ac:chgData name="Axel von Arnim" userId="S::vonarnim@fortiss.org::26b27b77-7ef3-451b-83d9-e623f7f3203e" providerId="AD" clId="Web-{15B12572-DD62-4B51-C848-BF9E42E69845}" dt="2023-10-11T11:59:26.292" v="20" actId="20577"/>
          <ac:spMkLst>
            <pc:docMk/>
            <pc:sldMk cId="0" sldId="256"/>
            <ac:spMk id="265" creationId="{00000000-0000-0000-0000-000000000000}"/>
          </ac:spMkLst>
        </pc:spChg>
      </pc:sldChg>
      <pc:sldChg chg="modSp">
        <pc:chgData name="Axel von Arnim" userId="S::vonarnim@fortiss.org::26b27b77-7ef3-451b-83d9-e623f7f3203e" providerId="AD" clId="Web-{15B12572-DD62-4B51-C848-BF9E42E69845}" dt="2023-10-11T11:56:05.443" v="7" actId="20577"/>
        <pc:sldMkLst>
          <pc:docMk/>
          <pc:sldMk cId="2893248344" sldId="278"/>
        </pc:sldMkLst>
        <pc:spChg chg="mod">
          <ac:chgData name="Axel von Arnim" userId="S::vonarnim@fortiss.org::26b27b77-7ef3-451b-83d9-e623f7f3203e" providerId="AD" clId="Web-{15B12572-DD62-4B51-C848-BF9E42E69845}" dt="2023-10-11T11:56:00.584" v="4" actId="20577"/>
          <ac:spMkLst>
            <pc:docMk/>
            <pc:sldMk cId="2893248344" sldId="278"/>
            <ac:spMk id="15" creationId="{00000000-0000-0000-0000-000000000000}"/>
          </ac:spMkLst>
        </pc:spChg>
        <pc:spChg chg="mod">
          <ac:chgData name="Axel von Arnim" userId="S::vonarnim@fortiss.org::26b27b77-7ef3-451b-83d9-e623f7f3203e" providerId="AD" clId="Web-{15B12572-DD62-4B51-C848-BF9E42E69845}" dt="2023-10-11T11:56:05.443" v="7" actId="20577"/>
          <ac:spMkLst>
            <pc:docMk/>
            <pc:sldMk cId="2893248344" sldId="278"/>
            <ac:spMk id="21" creationId="{00000000-0000-0000-0000-000000000000}"/>
          </ac:spMkLst>
        </pc:spChg>
      </pc:sldChg>
      <pc:sldChg chg="modSp">
        <pc:chgData name="Axel von Arnim" userId="S::vonarnim@fortiss.org::26b27b77-7ef3-451b-83d9-e623f7f3203e" providerId="AD" clId="Web-{15B12572-DD62-4B51-C848-BF9E42E69845}" dt="2023-10-11T11:56:44.272" v="9" actId="20577"/>
        <pc:sldMkLst>
          <pc:docMk/>
          <pc:sldMk cId="2073635917" sldId="282"/>
        </pc:sldMkLst>
        <pc:spChg chg="mod">
          <ac:chgData name="Axel von Arnim" userId="S::vonarnim@fortiss.org::26b27b77-7ef3-451b-83d9-e623f7f3203e" providerId="AD" clId="Web-{15B12572-DD62-4B51-C848-BF9E42E69845}" dt="2023-10-11T11:56:44.272" v="9" actId="20577"/>
          <ac:spMkLst>
            <pc:docMk/>
            <pc:sldMk cId="2073635917" sldId="282"/>
            <ac:spMk id="299" creationId="{00000000-0000-0000-0000-000000000000}"/>
          </ac:spMkLst>
        </pc:spChg>
      </pc:sldChg>
    </pc:docChg>
  </pc:docChgLst>
  <pc:docChgLst>
    <pc:chgData name="Jules Lecomte" userId="S::lecomte@fortiss.org::a2061ffb-055a-4bae-9974-4936257583b0" providerId="AD" clId="Web-{01810948-91B0-9856-E729-63A029D679B9}"/>
    <pc:docChg chg="addSld delSld modSld sldOrd addMainMaster modMainMaster">
      <pc:chgData name="Jules Lecomte" userId="S::lecomte@fortiss.org::a2061ffb-055a-4bae-9974-4936257583b0" providerId="AD" clId="Web-{01810948-91B0-9856-E729-63A029D679B9}" dt="2023-10-11T20:36:08.340" v="480"/>
      <pc:docMkLst>
        <pc:docMk/>
      </pc:docMkLst>
      <pc:sldChg chg="modSp new">
        <pc:chgData name="Jules Lecomte" userId="S::lecomte@fortiss.org::a2061ffb-055a-4bae-9974-4936257583b0" providerId="AD" clId="Web-{01810948-91B0-9856-E729-63A029D679B9}" dt="2023-10-11T20:01:42.209" v="363" actId="1076"/>
        <pc:sldMkLst>
          <pc:docMk/>
          <pc:sldMk cId="1239423329" sldId="293"/>
        </pc:sldMkLst>
        <pc:spChg chg="mod">
          <ac:chgData name="Jules Lecomte" userId="S::lecomte@fortiss.org::a2061ffb-055a-4bae-9974-4936257583b0" providerId="AD" clId="Web-{01810948-91B0-9856-E729-63A029D679B9}" dt="2023-10-11T14:20:21.901" v="17" actId="20577"/>
          <ac:spMkLst>
            <pc:docMk/>
            <pc:sldMk cId="1239423329" sldId="293"/>
            <ac:spMk id="2" creationId="{B173B9C2-1E5F-C907-DC06-3E41B97364E8}"/>
          </ac:spMkLst>
        </pc:spChg>
        <pc:spChg chg="mod">
          <ac:chgData name="Jules Lecomte" userId="S::lecomte@fortiss.org::a2061ffb-055a-4bae-9974-4936257583b0" providerId="AD" clId="Web-{01810948-91B0-9856-E729-63A029D679B9}" dt="2023-10-11T20:01:42.209" v="363" actId="1076"/>
          <ac:spMkLst>
            <pc:docMk/>
            <pc:sldMk cId="1239423329" sldId="293"/>
            <ac:spMk id="3" creationId="{00570C2D-E06B-CB6A-504A-EB2EC1C9141D}"/>
          </ac:spMkLst>
        </pc:spChg>
      </pc:sldChg>
      <pc:sldChg chg="addSp delSp modSp new addAnim delAnim">
        <pc:chgData name="Jules Lecomte" userId="S::lecomte@fortiss.org::a2061ffb-055a-4bae-9974-4936257583b0" providerId="AD" clId="Web-{01810948-91B0-9856-E729-63A029D679B9}" dt="2023-10-11T20:35:18.133" v="475" actId="1076"/>
        <pc:sldMkLst>
          <pc:docMk/>
          <pc:sldMk cId="617075295" sldId="294"/>
        </pc:sldMkLst>
        <pc:spChg chg="mod">
          <ac:chgData name="Jules Lecomte" userId="S::lecomte@fortiss.org::a2061ffb-055a-4bae-9974-4936257583b0" providerId="AD" clId="Web-{01810948-91B0-9856-E729-63A029D679B9}" dt="2023-10-11T20:02:05.289" v="365" actId="20577"/>
          <ac:spMkLst>
            <pc:docMk/>
            <pc:sldMk cId="617075295" sldId="294"/>
            <ac:spMk id="2" creationId="{7BE0BE87-4D3F-4503-0231-68E977734E2A}"/>
          </ac:spMkLst>
        </pc:spChg>
        <pc:spChg chg="mod">
          <ac:chgData name="Jules Lecomte" userId="S::lecomte@fortiss.org::a2061ffb-055a-4bae-9974-4936257583b0" providerId="AD" clId="Web-{01810948-91B0-9856-E729-63A029D679B9}" dt="2023-10-11T20:13:56.190" v="441" actId="20577"/>
          <ac:spMkLst>
            <pc:docMk/>
            <pc:sldMk cId="617075295" sldId="294"/>
            <ac:spMk id="3" creationId="{7EB77D0D-D4B2-F94E-7295-7AD4320E95EF}"/>
          </ac:spMkLst>
        </pc:spChg>
        <pc:picChg chg="add del mod">
          <ac:chgData name="Jules Lecomte" userId="S::lecomte@fortiss.org::a2061ffb-055a-4bae-9974-4936257583b0" providerId="AD" clId="Web-{01810948-91B0-9856-E729-63A029D679B9}" dt="2023-10-11T20:22:44.513" v="447"/>
          <ac:picMkLst>
            <pc:docMk/>
            <pc:sldMk cId="617075295" sldId="294"/>
            <ac:picMk id="5" creationId="{652FB748-E577-A0A1-5ADF-0944FB1B596E}"/>
          </ac:picMkLst>
        </pc:picChg>
        <pc:picChg chg="add del mod">
          <ac:chgData name="Jules Lecomte" userId="S::lecomte@fortiss.org::a2061ffb-055a-4bae-9974-4936257583b0" providerId="AD" clId="Web-{01810948-91B0-9856-E729-63A029D679B9}" dt="2023-10-11T20:17:48.910" v="446"/>
          <ac:picMkLst>
            <pc:docMk/>
            <pc:sldMk cId="617075295" sldId="294"/>
            <ac:picMk id="6" creationId="{ADE93395-F088-BBC4-BD1B-F09D216CD5FA}"/>
          </ac:picMkLst>
        </pc:picChg>
        <pc:picChg chg="add mod">
          <ac:chgData name="Jules Lecomte" userId="S::lecomte@fortiss.org::a2061ffb-055a-4bae-9974-4936257583b0" providerId="AD" clId="Web-{01810948-91B0-9856-E729-63A029D679B9}" dt="2023-10-11T20:35:09.648" v="469" actId="14100"/>
          <ac:picMkLst>
            <pc:docMk/>
            <pc:sldMk cId="617075295" sldId="294"/>
            <ac:picMk id="8" creationId="{82E1324B-A4B2-E810-D286-70C388B6657C}"/>
          </ac:picMkLst>
        </pc:picChg>
        <pc:picChg chg="add mod modCrop">
          <ac:chgData name="Jules Lecomte" userId="S::lecomte@fortiss.org::a2061ffb-055a-4bae-9974-4936257583b0" providerId="AD" clId="Web-{01810948-91B0-9856-E729-63A029D679B9}" dt="2023-10-11T20:35:18.133" v="475" actId="1076"/>
          <ac:picMkLst>
            <pc:docMk/>
            <pc:sldMk cId="617075295" sldId="294"/>
            <ac:picMk id="9" creationId="{96C9548D-7E36-9D88-D3C4-BB4BC16C9A5B}"/>
          </ac:picMkLst>
        </pc:picChg>
        <pc:picChg chg="add mod">
          <ac:chgData name="Jules Lecomte" userId="S::lecomte@fortiss.org::a2061ffb-055a-4bae-9974-4936257583b0" providerId="AD" clId="Web-{01810948-91B0-9856-E729-63A029D679B9}" dt="2023-10-11T20:35:16.149" v="474" actId="1076"/>
          <ac:picMkLst>
            <pc:docMk/>
            <pc:sldMk cId="617075295" sldId="294"/>
            <ac:picMk id="10" creationId="{1C859001-56E6-F576-67CE-FA96D7CA49EB}"/>
          </ac:picMkLst>
        </pc:picChg>
      </pc:sldChg>
      <pc:sldChg chg="modSp new">
        <pc:chgData name="Jules Lecomte" userId="S::lecomte@fortiss.org::a2061ffb-055a-4bae-9974-4936257583b0" providerId="AD" clId="Web-{01810948-91B0-9856-E729-63A029D679B9}" dt="2023-10-11T15:05:34.853" v="73" actId="20577"/>
        <pc:sldMkLst>
          <pc:docMk/>
          <pc:sldMk cId="3410238023" sldId="295"/>
        </pc:sldMkLst>
        <pc:spChg chg="mod">
          <ac:chgData name="Jules Lecomte" userId="S::lecomte@fortiss.org::a2061ffb-055a-4bae-9974-4936257583b0" providerId="AD" clId="Web-{01810948-91B0-9856-E729-63A029D679B9}" dt="2023-10-11T15:05:34.853" v="73" actId="20577"/>
          <ac:spMkLst>
            <pc:docMk/>
            <pc:sldMk cId="3410238023" sldId="295"/>
            <ac:spMk id="2" creationId="{E7EC5EAE-2252-E02B-600C-DF7F8C03B2D3}"/>
          </ac:spMkLst>
        </pc:spChg>
      </pc:sldChg>
      <pc:sldChg chg="add del">
        <pc:chgData name="Jules Lecomte" userId="S::lecomte@fortiss.org::a2061ffb-055a-4bae-9974-4936257583b0" providerId="AD" clId="Web-{01810948-91B0-9856-E729-63A029D679B9}" dt="2023-10-11T19:44:11.628" v="93"/>
        <pc:sldMkLst>
          <pc:docMk/>
          <pc:sldMk cId="1018388659" sldId="297"/>
        </pc:sldMkLst>
      </pc:sldChg>
      <pc:sldChg chg="add del">
        <pc:chgData name="Jules Lecomte" userId="S::lecomte@fortiss.org::a2061ffb-055a-4bae-9974-4936257583b0" providerId="AD" clId="Web-{01810948-91B0-9856-E729-63A029D679B9}" dt="2023-10-11T19:44:15.988" v="94"/>
        <pc:sldMkLst>
          <pc:docMk/>
          <pc:sldMk cId="1189079512" sldId="298"/>
        </pc:sldMkLst>
      </pc:sldChg>
      <pc:sldChg chg="add del ord">
        <pc:chgData name="Jules Lecomte" userId="S::lecomte@fortiss.org::a2061ffb-055a-4bae-9974-4936257583b0" providerId="AD" clId="Web-{01810948-91B0-9856-E729-63A029D679B9}" dt="2023-10-11T19:42:00.072" v="77"/>
        <pc:sldMkLst>
          <pc:docMk/>
          <pc:sldMk cId="1369243316" sldId="298"/>
        </pc:sldMkLst>
      </pc:sldChg>
      <pc:sldChg chg="add del">
        <pc:chgData name="Jules Lecomte" userId="S::lecomte@fortiss.org::a2061ffb-055a-4bae-9974-4936257583b0" providerId="AD" clId="Web-{01810948-91B0-9856-E729-63A029D679B9}" dt="2023-10-11T20:09:16.998" v="367"/>
        <pc:sldMkLst>
          <pc:docMk/>
          <pc:sldMk cId="1166880231" sldId="299"/>
        </pc:sldMkLst>
      </pc:sldChg>
      <pc:sldChg chg="add del">
        <pc:chgData name="Jules Lecomte" userId="S::lecomte@fortiss.org::a2061ffb-055a-4bae-9974-4936257583b0" providerId="AD" clId="Web-{01810948-91B0-9856-E729-63A029D679B9}" dt="2023-10-11T19:49:24.437" v="97"/>
        <pc:sldMkLst>
          <pc:docMk/>
          <pc:sldMk cId="3051366236" sldId="300"/>
        </pc:sldMkLst>
      </pc:sldChg>
      <pc:sldChg chg="add mod modShow">
        <pc:chgData name="Jules Lecomte" userId="S::lecomte@fortiss.org::a2061ffb-055a-4bae-9974-4936257583b0" providerId="AD" clId="Web-{01810948-91B0-9856-E729-63A029D679B9}" dt="2023-10-11T20:01:31.599" v="362"/>
        <pc:sldMkLst>
          <pc:docMk/>
          <pc:sldMk cId="471814405" sldId="301"/>
        </pc:sldMkLst>
      </pc:sldChg>
      <pc:sldChg chg="delSp modSp add del delAnim">
        <pc:chgData name="Jules Lecomte" userId="S::lecomte@fortiss.org::a2061ffb-055a-4bae-9974-4936257583b0" providerId="AD" clId="Web-{01810948-91B0-9856-E729-63A029D679B9}" dt="2023-10-11T20:01:26.974" v="361"/>
        <pc:sldMkLst>
          <pc:docMk/>
          <pc:sldMk cId="2450041527" sldId="302"/>
        </pc:sldMkLst>
        <pc:spChg chg="mod">
          <ac:chgData name="Jules Lecomte" userId="S::lecomte@fortiss.org::a2061ffb-055a-4bae-9974-4936257583b0" providerId="AD" clId="Web-{01810948-91B0-9856-E729-63A029D679B9}" dt="2023-10-11T19:50:10.455" v="100" actId="1076"/>
          <ac:spMkLst>
            <pc:docMk/>
            <pc:sldMk cId="2450041527" sldId="302"/>
            <ac:spMk id="18" creationId="{F22CBB55-C24A-1097-0233-AFC489A11B1C}"/>
          </ac:spMkLst>
        </pc:spChg>
        <pc:picChg chg="del mod">
          <ac:chgData name="Jules Lecomte" userId="S::lecomte@fortiss.org::a2061ffb-055a-4bae-9974-4936257583b0" providerId="AD" clId="Web-{01810948-91B0-9856-E729-63A029D679B9}" dt="2023-10-11T19:48:32.870" v="96"/>
          <ac:picMkLst>
            <pc:docMk/>
            <pc:sldMk cId="2450041527" sldId="302"/>
            <ac:picMk id="4" creationId="{ED664420-9F20-B9D2-6359-2823E8717D80}"/>
          </ac:picMkLst>
        </pc:picChg>
      </pc:sldChg>
      <pc:sldChg chg="addSp modSp add">
        <pc:chgData name="Jules Lecomte" userId="S::lecomte@fortiss.org::a2061ffb-055a-4bae-9974-4936257583b0" providerId="AD" clId="Web-{01810948-91B0-9856-E729-63A029D679B9}" dt="2023-10-11T20:01:24.489" v="360" actId="1076"/>
        <pc:sldMkLst>
          <pc:docMk/>
          <pc:sldMk cId="1140433981" sldId="303"/>
        </pc:sldMkLst>
        <pc:spChg chg="add">
          <ac:chgData name="Jules Lecomte" userId="S::lecomte@fortiss.org::a2061ffb-055a-4bae-9974-4936257583b0" providerId="AD" clId="Web-{01810948-91B0-9856-E729-63A029D679B9}" dt="2023-10-11T20:00:18.938" v="355"/>
          <ac:spMkLst>
            <pc:docMk/>
            <pc:sldMk cId="1140433981" sldId="303"/>
            <ac:spMk id="4" creationId="{DD47B9E3-8053-46E5-87CB-4724A552A4C4}"/>
          </ac:spMkLst>
        </pc:spChg>
        <pc:spChg chg="add mod">
          <ac:chgData name="Jules Lecomte" userId="S::lecomte@fortiss.org::a2061ffb-055a-4bae-9974-4936257583b0" providerId="AD" clId="Web-{01810948-91B0-9856-E729-63A029D679B9}" dt="2023-10-11T20:01:24.489" v="360" actId="1076"/>
          <ac:spMkLst>
            <pc:docMk/>
            <pc:sldMk cId="1140433981" sldId="303"/>
            <ac:spMk id="8" creationId="{46C63EAB-E370-C893-2770-8957B7E2838E}"/>
          </ac:spMkLst>
        </pc:spChg>
      </pc:sldChg>
      <pc:sldChg chg="add mod modShow">
        <pc:chgData name="Jules Lecomte" userId="S::lecomte@fortiss.org::a2061ffb-055a-4bae-9974-4936257583b0" providerId="AD" clId="Web-{01810948-91B0-9856-E729-63A029D679B9}" dt="2023-10-11T20:00:00.889" v="354"/>
        <pc:sldMkLst>
          <pc:docMk/>
          <pc:sldMk cId="3590145450" sldId="304"/>
        </pc:sldMkLst>
      </pc:sldChg>
      <pc:sldChg chg="add mod modShow">
        <pc:chgData name="Jules Lecomte" userId="S::lecomte@fortiss.org::a2061ffb-055a-4bae-9974-4936257583b0" providerId="AD" clId="Web-{01810948-91B0-9856-E729-63A029D679B9}" dt="2023-10-11T19:59:58.717" v="353"/>
        <pc:sldMkLst>
          <pc:docMk/>
          <pc:sldMk cId="4009210333" sldId="305"/>
        </pc:sldMkLst>
      </pc:sldChg>
      <pc:sldChg chg="add">
        <pc:chgData name="Jules Lecomte" userId="S::lecomte@fortiss.org::a2061ffb-055a-4bae-9974-4936257583b0" providerId="AD" clId="Web-{01810948-91B0-9856-E729-63A029D679B9}" dt="2023-10-11T19:43:31.610" v="86"/>
        <pc:sldMkLst>
          <pc:docMk/>
          <pc:sldMk cId="1750137616" sldId="306"/>
        </pc:sldMkLst>
      </pc:sldChg>
      <pc:sldChg chg="add">
        <pc:chgData name="Jules Lecomte" userId="S::lecomte@fortiss.org::a2061ffb-055a-4bae-9974-4936257583b0" providerId="AD" clId="Web-{01810948-91B0-9856-E729-63A029D679B9}" dt="2023-10-11T19:43:31.782" v="87"/>
        <pc:sldMkLst>
          <pc:docMk/>
          <pc:sldMk cId="1341150922" sldId="307"/>
        </pc:sldMkLst>
      </pc:sldChg>
      <pc:sldChg chg="add mod modShow">
        <pc:chgData name="Jules Lecomte" userId="S::lecomte@fortiss.org::a2061ffb-055a-4bae-9974-4936257583b0" providerId="AD" clId="Web-{01810948-91B0-9856-E729-63A029D679B9}" dt="2023-10-11T19:56:01.887" v="274"/>
        <pc:sldMkLst>
          <pc:docMk/>
          <pc:sldMk cId="1419903050" sldId="308"/>
        </pc:sldMkLst>
      </pc:sldChg>
      <pc:sldChg chg="addSp modSp add">
        <pc:chgData name="Jules Lecomte" userId="S::lecomte@fortiss.org::a2061ffb-055a-4bae-9974-4936257583b0" providerId="AD" clId="Web-{01810948-91B0-9856-E729-63A029D679B9}" dt="2023-10-11T19:58:33.227" v="352" actId="1076"/>
        <pc:sldMkLst>
          <pc:docMk/>
          <pc:sldMk cId="3965210973" sldId="309"/>
        </pc:sldMkLst>
        <pc:spChg chg="mod">
          <ac:chgData name="Jules Lecomte" userId="S::lecomte@fortiss.org::a2061ffb-055a-4bae-9974-4936257583b0" providerId="AD" clId="Web-{01810948-91B0-9856-E729-63A029D679B9}" dt="2023-10-11T19:57:33.034" v="288" actId="20577"/>
          <ac:spMkLst>
            <pc:docMk/>
            <pc:sldMk cId="3965210973" sldId="309"/>
            <ac:spMk id="2" creationId="{1EAB7B9B-EAF2-4047-B67B-DE801827FAD4}"/>
          </ac:spMkLst>
        </pc:spChg>
        <pc:spChg chg="add mod">
          <ac:chgData name="Jules Lecomte" userId="S::lecomte@fortiss.org::a2061ffb-055a-4bae-9974-4936257583b0" providerId="AD" clId="Web-{01810948-91B0-9856-E729-63A029D679B9}" dt="2023-10-11T19:58:33.227" v="352" actId="1076"/>
          <ac:spMkLst>
            <pc:docMk/>
            <pc:sldMk cId="3965210973" sldId="309"/>
            <ac:spMk id="4" creationId="{839DABF9-9FBE-14DA-18C6-FC150A3EB13F}"/>
          </ac:spMkLst>
        </pc:spChg>
      </pc:sldChg>
      <pc:sldChg chg="add mod modShow">
        <pc:chgData name="Jules Lecomte" userId="S::lecomte@fortiss.org::a2061ffb-055a-4bae-9974-4936257583b0" providerId="AD" clId="Web-{01810948-91B0-9856-E729-63A029D679B9}" dt="2023-10-11T19:55:20.493" v="271"/>
        <pc:sldMkLst>
          <pc:docMk/>
          <pc:sldMk cId="4131996037" sldId="310"/>
        </pc:sldMkLst>
      </pc:sldChg>
      <pc:sldChg chg="add mod modShow">
        <pc:chgData name="Jules Lecomte" userId="S::lecomte@fortiss.org::a2061ffb-055a-4bae-9974-4936257583b0" providerId="AD" clId="Web-{01810948-91B0-9856-E729-63A029D679B9}" dt="2023-10-11T19:55:24.212" v="272"/>
        <pc:sldMkLst>
          <pc:docMk/>
          <pc:sldMk cId="1413585100" sldId="311"/>
        </pc:sldMkLst>
      </pc:sldChg>
      <pc:sldChg chg="add mod modShow">
        <pc:chgData name="Jules Lecomte" userId="S::lecomte@fortiss.org::a2061ffb-055a-4bae-9974-4936257583b0" providerId="AD" clId="Web-{01810948-91B0-9856-E729-63A029D679B9}" dt="2023-10-11T19:55:26.822" v="273"/>
        <pc:sldMkLst>
          <pc:docMk/>
          <pc:sldMk cId="2695988772" sldId="312"/>
        </pc:sldMkLst>
      </pc:sldChg>
      <pc:sldChg chg="delSp modSp add ord">
        <pc:chgData name="Jules Lecomte" userId="S::lecomte@fortiss.org::a2061ffb-055a-4bae-9974-4936257583b0" providerId="AD" clId="Web-{01810948-91B0-9856-E729-63A029D679B9}" dt="2023-10-11T20:35:24.899" v="477"/>
        <pc:sldMkLst>
          <pc:docMk/>
          <pc:sldMk cId="2074597085" sldId="313"/>
        </pc:sldMkLst>
        <pc:spChg chg="del">
          <ac:chgData name="Jules Lecomte" userId="S::lecomte@fortiss.org::a2061ffb-055a-4bae-9974-4936257583b0" providerId="AD" clId="Web-{01810948-91B0-9856-E729-63A029D679B9}" dt="2023-10-11T20:13:49.268" v="439"/>
          <ac:spMkLst>
            <pc:docMk/>
            <pc:sldMk cId="2074597085" sldId="313"/>
            <ac:spMk id="316" creationId="{00000000-0000-0000-0000-000000000000}"/>
          </ac:spMkLst>
        </pc:spChg>
        <pc:spChg chg="del">
          <ac:chgData name="Jules Lecomte" userId="S::lecomte@fortiss.org::a2061ffb-055a-4bae-9974-4936257583b0" providerId="AD" clId="Web-{01810948-91B0-9856-E729-63A029D679B9}" dt="2023-10-11T20:13:43.940" v="438"/>
          <ac:spMkLst>
            <pc:docMk/>
            <pc:sldMk cId="2074597085" sldId="313"/>
            <ac:spMk id="317" creationId="{00000000-0000-0000-0000-000000000000}"/>
          </ac:spMkLst>
        </pc:spChg>
        <pc:spChg chg="mod">
          <ac:chgData name="Jules Lecomte" userId="S::lecomte@fortiss.org::a2061ffb-055a-4bae-9974-4936257583b0" providerId="AD" clId="Web-{01810948-91B0-9856-E729-63A029D679B9}" dt="2023-10-11T20:13:42.783" v="437" actId="20577"/>
          <ac:spMkLst>
            <pc:docMk/>
            <pc:sldMk cId="2074597085" sldId="313"/>
            <ac:spMk id="318" creationId="{00000000-0000-0000-0000-000000000000}"/>
          </ac:spMkLst>
        </pc:spChg>
        <pc:picChg chg="del">
          <ac:chgData name="Jules Lecomte" userId="S::lecomte@fortiss.org::a2061ffb-055a-4bae-9974-4936257583b0" providerId="AD" clId="Web-{01810948-91B0-9856-E729-63A029D679B9}" dt="2023-10-11T20:13:10.312" v="406"/>
          <ac:picMkLst>
            <pc:docMk/>
            <pc:sldMk cId="2074597085" sldId="313"/>
            <ac:picMk id="314" creationId="{00000000-0000-0000-0000-000000000000}"/>
          </ac:picMkLst>
        </pc:picChg>
      </pc:sldChg>
      <pc:sldChg chg="addSp delSp modSp add del">
        <pc:chgData name="Jules Lecomte" userId="S::lecomte@fortiss.org::a2061ffb-055a-4bae-9974-4936257583b0" providerId="AD" clId="Web-{01810948-91B0-9856-E729-63A029D679B9}" dt="2023-10-11T20:36:03.699" v="479"/>
        <pc:sldMkLst>
          <pc:docMk/>
          <pc:sldMk cId="1849531520" sldId="314"/>
        </pc:sldMkLst>
        <pc:spChg chg="add mod">
          <ac:chgData name="Jules Lecomte" userId="S::lecomte@fortiss.org::a2061ffb-055a-4bae-9974-4936257583b0" providerId="AD" clId="Web-{01810948-91B0-9856-E729-63A029D679B9}" dt="2023-10-11T20:35:56.355" v="478"/>
          <ac:spMkLst>
            <pc:docMk/>
            <pc:sldMk cId="1849531520" sldId="314"/>
            <ac:spMk id="3" creationId="{25E49AFD-8AC1-3F85-EA97-1451DB3BF23E}"/>
          </ac:spMkLst>
        </pc:spChg>
        <pc:spChg chg="del">
          <ac:chgData name="Jules Lecomte" userId="S::lecomte@fortiss.org::a2061ffb-055a-4bae-9974-4936257583b0" providerId="AD" clId="Web-{01810948-91B0-9856-E729-63A029D679B9}" dt="2023-10-11T20:35:56.355" v="478"/>
          <ac:spMkLst>
            <pc:docMk/>
            <pc:sldMk cId="1849531520" sldId="314"/>
            <ac:spMk id="476" creationId="{00000000-0000-0000-0000-000000000000}"/>
          </ac:spMkLst>
        </pc:spChg>
      </pc:sldChg>
      <pc:sldChg chg="addSp delSp modSp add del">
        <pc:chgData name="Jules Lecomte" userId="S::lecomte@fortiss.org::a2061ffb-055a-4bae-9974-4936257583b0" providerId="AD" clId="Web-{01810948-91B0-9856-E729-63A029D679B9}" dt="2023-10-11T20:11:55.619" v="372"/>
        <pc:sldMkLst>
          <pc:docMk/>
          <pc:sldMk cId="3880203026" sldId="315"/>
        </pc:sldMkLst>
        <pc:spChg chg="add del mod">
          <ac:chgData name="Jules Lecomte" userId="S::lecomte@fortiss.org::a2061ffb-055a-4bae-9974-4936257583b0" providerId="AD" clId="Web-{01810948-91B0-9856-E729-63A029D679B9}" dt="2023-10-11T20:11:41.493" v="371"/>
          <ac:spMkLst>
            <pc:docMk/>
            <pc:sldMk cId="3880203026" sldId="315"/>
            <ac:spMk id="3" creationId="{9873F0D7-66B3-9175-ADF2-EC1933E7BB9B}"/>
          </ac:spMkLst>
        </pc:spChg>
        <pc:spChg chg="del">
          <ac:chgData name="Jules Lecomte" userId="S::lecomte@fortiss.org::a2061ffb-055a-4bae-9974-4936257583b0" providerId="AD" clId="Web-{01810948-91B0-9856-E729-63A029D679B9}" dt="2023-10-11T20:11:36.384" v="370"/>
          <ac:spMkLst>
            <pc:docMk/>
            <pc:sldMk cId="3880203026" sldId="315"/>
            <ac:spMk id="456" creationId="{00000000-0000-0000-0000-000000000000}"/>
          </ac:spMkLst>
        </pc:spChg>
      </pc:sldChg>
      <pc:sldChg chg="add ord">
        <pc:chgData name="Jules Lecomte" userId="S::lecomte@fortiss.org::a2061ffb-055a-4bae-9974-4936257583b0" providerId="AD" clId="Web-{01810948-91B0-9856-E729-63A029D679B9}" dt="2023-10-11T20:36:08.340" v="480"/>
        <pc:sldMkLst>
          <pc:docMk/>
          <pc:sldMk cId="4041375544" sldId="315"/>
        </pc:sldMkLst>
      </pc:sldChg>
      <pc:sldChg chg="add">
        <pc:chgData name="Jules Lecomte" userId="S::lecomte@fortiss.org::a2061ffb-055a-4bae-9974-4936257583b0" providerId="AD" clId="Web-{01810948-91B0-9856-E729-63A029D679B9}" dt="2023-10-11T20:26:56.561" v="449"/>
        <pc:sldMkLst>
          <pc:docMk/>
          <pc:sldMk cId="113305251" sldId="316"/>
        </pc:sldMkLst>
      </pc:sldChg>
      <pc:sldChg chg="add">
        <pc:chgData name="Jules Lecomte" userId="S::lecomte@fortiss.org::a2061ffb-055a-4bae-9974-4936257583b0" providerId="AD" clId="Web-{01810948-91B0-9856-E729-63A029D679B9}" dt="2023-10-11T20:26:56.733" v="450"/>
        <pc:sldMkLst>
          <pc:docMk/>
          <pc:sldMk cId="1540032855" sldId="317"/>
        </pc:sldMkLst>
      </pc:sldChg>
      <pc:sldChg chg="add del">
        <pc:chgData name="Jules Lecomte" userId="S::lecomte@fortiss.org::a2061ffb-055a-4bae-9974-4936257583b0" providerId="AD" clId="Web-{01810948-91B0-9856-E729-63A029D679B9}" dt="2023-10-11T20:30:59.521" v="456"/>
        <pc:sldMkLst>
          <pc:docMk/>
          <pc:sldMk cId="2352291662" sldId="318"/>
        </pc:sldMkLst>
      </pc:sldChg>
      <pc:sldMasterChg chg="modSldLayout">
        <pc:chgData name="Jules Lecomte" userId="S::lecomte@fortiss.org::a2061ffb-055a-4bae-9974-4936257583b0" providerId="AD" clId="Web-{01810948-91B0-9856-E729-63A029D679B9}" dt="2023-10-11T20:09:10.169" v="366"/>
        <pc:sldMasterMkLst>
          <pc:docMk/>
          <pc:sldMasterMk cId="1044084299" sldId="2147483648"/>
        </pc:sldMasterMkLst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2817969131" sldId="2147483661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3005314353" sldId="2147483662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3060838058" sldId="2147483663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211404697" sldId="2147483664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1974227416" sldId="2147483665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37841938" sldId="2147483666"/>
          </pc:sldLayoutMkLst>
        </pc:sldLayoutChg>
        <pc:sldLayoutChg chg="replI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1044084299" sldId="2147483648"/>
            <pc:sldLayoutMk cId="902775816" sldId="2147483667"/>
          </pc:sldLayoutMkLst>
        </pc:sldLayoutChg>
      </pc:sldMasterChg>
      <pc:sldMasterChg chg="add addSldLayout">
        <pc:chgData name="Jules Lecomte" userId="S::lecomte@fortiss.org::a2061ffb-055a-4bae-9974-4936257583b0" providerId="AD" clId="Web-{01810948-91B0-9856-E729-63A029D679B9}" dt="2023-10-11T20:26:56.373" v="448"/>
        <pc:sldMasterMkLst>
          <pc:docMk/>
          <pc:sldMasterMk cId="0" sldId="2147483726"/>
        </pc:sldMasterMkLst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27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28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29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0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1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2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5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6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7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8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39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0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1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2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5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6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26:56.373" v="448"/>
          <pc:sldLayoutMkLst>
            <pc:docMk/>
            <pc:sldMasterMk cId="0" sldId="2147483726"/>
            <pc:sldLayoutMk cId="0" sldId="2147483747"/>
          </pc:sldLayoutMkLst>
        </pc:sldLayoutChg>
      </pc:sldMasterChg>
      <pc:sldMasterChg chg="add addSldLayout">
        <pc:chgData name="Jules Lecomte" userId="S::lecomte@fortiss.org::a2061ffb-055a-4bae-9974-4936257583b0" providerId="AD" clId="Web-{01810948-91B0-9856-E729-63A029D679B9}" dt="2023-10-11T19:41:29.867" v="74"/>
        <pc:sldMasterMkLst>
          <pc:docMk/>
          <pc:sldMasterMk cId="1044084299" sldId="2147483766"/>
        </pc:sldMasterMkLst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103908558" sldId="2147483767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756227841" sldId="2147483768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2454753459" sldId="2147483770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146379014" sldId="2147483772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1285183136" sldId="214748377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54032449" sldId="214748377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1326376523" sldId="2147483775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2021970861" sldId="2147483776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2569936732" sldId="2147483777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902775816" sldId="2147483778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2817969131" sldId="2147483779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1616409111" sldId="2147483780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005314353" sldId="2147483781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060838058" sldId="2147483782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211404697" sldId="214748378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1974227416" sldId="214748378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19:41:29.867" v="74"/>
          <pc:sldLayoutMkLst>
            <pc:docMk/>
            <pc:sldMasterMk cId="1044084299" sldId="2147483766"/>
            <pc:sldLayoutMk cId="37841938" sldId="2147483785"/>
          </pc:sldLayoutMkLst>
        </pc:sldLayoutChg>
      </pc:sldMasterChg>
      <pc:sldMasterChg chg="add addSldLayout">
        <pc:chgData name="Jules Lecomte" userId="S::lecomte@fortiss.org::a2061ffb-055a-4bae-9974-4936257583b0" providerId="AD" clId="Web-{01810948-91B0-9856-E729-63A029D679B9}" dt="2023-10-11T20:09:10.169" v="366"/>
        <pc:sldMasterMkLst>
          <pc:docMk/>
          <pc:sldMasterMk cId="0" sldId="2147483802"/>
        </pc:sldMasterMkLst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5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6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7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8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799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0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1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3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4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5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6"/>
          </pc:sldLayoutMkLst>
        </pc:sldLayoutChg>
        <pc:sldLayoutChg chg="add">
          <pc:chgData name="Jules Lecomte" userId="S::lecomte@fortiss.org::a2061ffb-055a-4bae-9974-4936257583b0" providerId="AD" clId="Web-{01810948-91B0-9856-E729-63A029D679B9}" dt="2023-10-11T20:09:10.169" v="366"/>
          <pc:sldLayoutMkLst>
            <pc:docMk/>
            <pc:sldMasterMk cId="0" sldId="2147483802"/>
            <pc:sldLayoutMk cId="0" sldId="2147483807"/>
          </pc:sldLayoutMkLst>
        </pc:sldLayoutChg>
      </pc:sldMasterChg>
    </pc:docChg>
  </pc:docChgLst>
  <pc:docChgLst>
    <pc:chgData name="Evan Eames" userId="S::eames@fortiss.org::b96da149-045a-4500-89a9-de1155214fd6" providerId="AD" clId="Web-{47D418A6-5F36-758C-5062-DDA2F6E15693}"/>
    <pc:docChg chg="addSld delSld modSld sldOrd">
      <pc:chgData name="Evan Eames" userId="S::eames@fortiss.org::b96da149-045a-4500-89a9-de1155214fd6" providerId="AD" clId="Web-{47D418A6-5F36-758C-5062-DDA2F6E15693}" dt="2023-10-11T19:44:04.771" v="65" actId="20577"/>
      <pc:docMkLst>
        <pc:docMk/>
      </pc:docMkLst>
      <pc:sldChg chg="modSp">
        <pc:chgData name="Evan Eames" userId="S::eames@fortiss.org::b96da149-045a-4500-89a9-de1155214fd6" providerId="AD" clId="Web-{47D418A6-5F36-758C-5062-DDA2F6E15693}" dt="2023-10-11T19:35:25.189" v="45" actId="20577"/>
        <pc:sldMkLst>
          <pc:docMk/>
          <pc:sldMk cId="0" sldId="257"/>
        </pc:sldMkLst>
        <pc:spChg chg="mod">
          <ac:chgData name="Evan Eames" userId="S::eames@fortiss.org::b96da149-045a-4500-89a9-de1155214fd6" providerId="AD" clId="Web-{47D418A6-5F36-758C-5062-DDA2F6E15693}" dt="2023-10-11T19:35:25.189" v="45" actId="20577"/>
          <ac:spMkLst>
            <pc:docMk/>
            <pc:sldMk cId="0" sldId="257"/>
            <ac:spMk id="279" creationId="{00000000-0000-0000-0000-000000000000}"/>
          </ac:spMkLst>
        </pc:spChg>
      </pc:sldChg>
      <pc:sldChg chg="del">
        <pc:chgData name="Evan Eames" userId="S::eames@fortiss.org::b96da149-045a-4500-89a9-de1155214fd6" providerId="AD" clId="Web-{47D418A6-5F36-758C-5062-DDA2F6E15693}" dt="2023-10-11T19:35:36.470" v="46"/>
        <pc:sldMkLst>
          <pc:docMk/>
          <pc:sldMk cId="0" sldId="258"/>
        </pc:sldMkLst>
      </pc:sldChg>
      <pc:sldChg chg="modSp">
        <pc:chgData name="Evan Eames" userId="S::eames@fortiss.org::b96da149-045a-4500-89a9-de1155214fd6" providerId="AD" clId="Web-{47D418A6-5F36-758C-5062-DDA2F6E15693}" dt="2023-10-11T19:38:21.644" v="52" actId="1076"/>
        <pc:sldMkLst>
          <pc:docMk/>
          <pc:sldMk cId="0" sldId="269"/>
        </pc:sldMkLst>
        <pc:picChg chg="mod">
          <ac:chgData name="Evan Eames" userId="S::eames@fortiss.org::b96da149-045a-4500-89a9-de1155214fd6" providerId="AD" clId="Web-{47D418A6-5F36-758C-5062-DDA2F6E15693}" dt="2023-10-11T19:38:21.644" v="52" actId="1076"/>
          <ac:picMkLst>
            <pc:docMk/>
            <pc:sldMk cId="0" sldId="269"/>
            <ac:picMk id="430" creationId="{00000000-0000-0000-0000-000000000000}"/>
          </ac:picMkLst>
        </pc:picChg>
      </pc:sldChg>
      <pc:sldChg chg="modSp">
        <pc:chgData name="Evan Eames" userId="S::eames@fortiss.org::b96da149-045a-4500-89a9-de1155214fd6" providerId="AD" clId="Web-{47D418A6-5F36-758C-5062-DDA2F6E15693}" dt="2023-10-11T19:44:04.771" v="65" actId="20577"/>
        <pc:sldMkLst>
          <pc:docMk/>
          <pc:sldMk cId="0" sldId="276"/>
        </pc:sldMkLst>
        <pc:spChg chg="mod">
          <ac:chgData name="Evan Eames" userId="S::eames@fortiss.org::b96da149-045a-4500-89a9-de1155214fd6" providerId="AD" clId="Web-{47D418A6-5F36-758C-5062-DDA2F6E15693}" dt="2023-10-11T19:44:04.771" v="65" actId="20577"/>
          <ac:spMkLst>
            <pc:docMk/>
            <pc:sldMk cId="0" sldId="276"/>
            <ac:spMk id="496" creationId="{00000000-0000-0000-0000-000000000000}"/>
          </ac:spMkLst>
        </pc:spChg>
      </pc:sldChg>
      <pc:sldChg chg="delSp">
        <pc:chgData name="Evan Eames" userId="S::eames@fortiss.org::b96da149-045a-4500-89a9-de1155214fd6" providerId="AD" clId="Web-{47D418A6-5F36-758C-5062-DDA2F6E15693}" dt="2023-10-11T19:36:26.049" v="48"/>
        <pc:sldMkLst>
          <pc:docMk/>
          <pc:sldMk cId="3870562706" sldId="285"/>
        </pc:sldMkLst>
        <pc:picChg chg="del">
          <ac:chgData name="Evan Eames" userId="S::eames@fortiss.org::b96da149-045a-4500-89a9-de1155214fd6" providerId="AD" clId="Web-{47D418A6-5F36-758C-5062-DDA2F6E15693}" dt="2023-10-11T19:36:25.065" v="47"/>
          <ac:picMkLst>
            <pc:docMk/>
            <pc:sldMk cId="3870562706" sldId="285"/>
            <ac:picMk id="381" creationId="{00000000-0000-0000-0000-000000000000}"/>
          </ac:picMkLst>
        </pc:picChg>
        <pc:picChg chg="del">
          <ac:chgData name="Evan Eames" userId="S::eames@fortiss.org::b96da149-045a-4500-89a9-de1155214fd6" providerId="AD" clId="Web-{47D418A6-5F36-758C-5062-DDA2F6E15693}" dt="2023-10-11T19:36:26.049" v="48"/>
          <ac:picMkLst>
            <pc:docMk/>
            <pc:sldMk cId="3870562706" sldId="285"/>
            <ac:picMk id="382" creationId="{00000000-0000-0000-0000-000000000000}"/>
          </ac:picMkLst>
        </pc:picChg>
      </pc:sldChg>
      <pc:sldChg chg="modSp">
        <pc:chgData name="Evan Eames" userId="S::eames@fortiss.org::b96da149-045a-4500-89a9-de1155214fd6" providerId="AD" clId="Web-{47D418A6-5F36-758C-5062-DDA2F6E15693}" dt="2023-10-11T19:37:03.799" v="50" actId="20577"/>
        <pc:sldMkLst>
          <pc:docMk/>
          <pc:sldMk cId="4176211219" sldId="289"/>
        </pc:sldMkLst>
        <pc:spChg chg="mod">
          <ac:chgData name="Evan Eames" userId="S::eames@fortiss.org::b96da149-045a-4500-89a9-de1155214fd6" providerId="AD" clId="Web-{47D418A6-5F36-758C-5062-DDA2F6E15693}" dt="2023-10-11T19:37:03.799" v="50" actId="20577"/>
          <ac:spMkLst>
            <pc:docMk/>
            <pc:sldMk cId="4176211219" sldId="289"/>
            <ac:spMk id="3" creationId="{6C5407E0-AF1F-3304-A2F0-585BC8360A3C}"/>
          </ac:spMkLst>
        </pc:spChg>
      </pc:sldChg>
      <pc:sldChg chg="del">
        <pc:chgData name="Evan Eames" userId="S::eames@fortiss.org::b96da149-045a-4500-89a9-de1155214fd6" providerId="AD" clId="Web-{47D418A6-5F36-758C-5062-DDA2F6E15693}" dt="2023-10-11T19:38:15.097" v="51"/>
        <pc:sldMkLst>
          <pc:docMk/>
          <pc:sldMk cId="1507101404" sldId="291"/>
        </pc:sldMkLst>
      </pc:sldChg>
      <pc:sldChg chg="modSp add ord replId">
        <pc:chgData name="Evan Eames" userId="S::eames@fortiss.org::b96da149-045a-4500-89a9-de1155214fd6" providerId="AD" clId="Web-{47D418A6-5F36-758C-5062-DDA2F6E15693}" dt="2023-10-11T19:35:13.908" v="44" actId="20577"/>
        <pc:sldMkLst>
          <pc:docMk/>
          <pc:sldMk cId="2820453348" sldId="296"/>
        </pc:sldMkLst>
        <pc:spChg chg="mod">
          <ac:chgData name="Evan Eames" userId="S::eames@fortiss.org::b96da149-045a-4500-89a9-de1155214fd6" providerId="AD" clId="Web-{47D418A6-5F36-758C-5062-DDA2F6E15693}" dt="2023-10-11T19:33:48.001" v="7" actId="20577"/>
          <ac:spMkLst>
            <pc:docMk/>
            <pc:sldMk cId="2820453348" sldId="296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47D418A6-5F36-758C-5062-DDA2F6E15693}" dt="2023-10-11T19:35:13.908" v="44" actId="20577"/>
          <ac:spMkLst>
            <pc:docMk/>
            <pc:sldMk cId="2820453348" sldId="296"/>
            <ac:spMk id="299" creationId="{00000000-0000-0000-0000-000000000000}"/>
          </ac:spMkLst>
        </pc:spChg>
      </pc:sldChg>
    </pc:docChg>
  </pc:docChgLst>
  <pc:docChgLst>
    <pc:chgData name="Jules Lecomte" userId="S::lecomte@fortiss.org::a2061ffb-055a-4bae-9974-4936257583b0" providerId="AD" clId="Web-{CED1C74C-9546-459F-9662-AED8DA7F0E6D}"/>
    <pc:docChg chg="addSld delSld modSld sldOrd">
      <pc:chgData name="Jules Lecomte" userId="S::lecomte@fortiss.org::a2061ffb-055a-4bae-9974-4936257583b0" providerId="AD" clId="Web-{CED1C74C-9546-459F-9662-AED8DA7F0E6D}" dt="2023-10-12T08:56:52.183" v="303" actId="20577"/>
      <pc:docMkLst>
        <pc:docMk/>
      </pc:docMkLst>
      <pc:sldChg chg="addSp modSp">
        <pc:chgData name="Jules Lecomte" userId="S::lecomte@fortiss.org::a2061ffb-055a-4bae-9974-4936257583b0" providerId="AD" clId="Web-{CED1C74C-9546-459F-9662-AED8DA7F0E6D}" dt="2023-10-12T08:52:28.993" v="194"/>
        <pc:sldMkLst>
          <pc:docMk/>
          <pc:sldMk cId="617075295" sldId="294"/>
        </pc:sldMkLst>
        <pc:spChg chg="add mod">
          <ac:chgData name="Jules Lecomte" userId="S::lecomte@fortiss.org::a2061ffb-055a-4bae-9974-4936257583b0" providerId="AD" clId="Web-{CED1C74C-9546-459F-9662-AED8DA7F0E6D}" dt="2023-10-12T08:52:28.993" v="194"/>
          <ac:spMkLst>
            <pc:docMk/>
            <pc:sldMk cId="617075295" sldId="294"/>
            <ac:spMk id="5" creationId="{965389D4-FC51-E9AE-6FAF-A4A6A1C58032}"/>
          </ac:spMkLst>
        </pc:spChg>
        <pc:picChg chg="mod">
          <ac:chgData name="Jules Lecomte" userId="S::lecomte@fortiss.org::a2061ffb-055a-4bae-9974-4936257583b0" providerId="AD" clId="Web-{CED1C74C-9546-459F-9662-AED8DA7F0E6D}" dt="2023-10-12T08:47:27.740" v="157" actId="1076"/>
          <ac:picMkLst>
            <pc:docMk/>
            <pc:sldMk cId="617075295" sldId="294"/>
            <ac:picMk id="8" creationId="{82E1324B-A4B2-E810-D286-70C388B6657C}"/>
          </ac:picMkLst>
        </pc:picChg>
        <pc:picChg chg="mod">
          <ac:chgData name="Jules Lecomte" userId="S::lecomte@fortiss.org::a2061ffb-055a-4bae-9974-4936257583b0" providerId="AD" clId="Web-{CED1C74C-9546-459F-9662-AED8DA7F0E6D}" dt="2023-10-12T08:47:32.068" v="158" actId="1076"/>
          <ac:picMkLst>
            <pc:docMk/>
            <pc:sldMk cId="617075295" sldId="294"/>
            <ac:picMk id="9" creationId="{96C9548D-7E36-9D88-D3C4-BB4BC16C9A5B}"/>
          </ac:picMkLst>
        </pc:picChg>
        <pc:picChg chg="mod">
          <ac:chgData name="Jules Lecomte" userId="S::lecomte@fortiss.org::a2061ffb-055a-4bae-9974-4936257583b0" providerId="AD" clId="Web-{CED1C74C-9546-459F-9662-AED8DA7F0E6D}" dt="2023-10-12T08:47:24.911" v="156" actId="1076"/>
          <ac:picMkLst>
            <pc:docMk/>
            <pc:sldMk cId="617075295" sldId="294"/>
            <ac:picMk id="10" creationId="{1C859001-56E6-F576-67CE-FA96D7CA49EB}"/>
          </ac:picMkLst>
        </pc:picChg>
      </pc:sldChg>
      <pc:sldChg chg="addSp delSp modSp mod modShow">
        <pc:chgData name="Jules Lecomte" userId="S::lecomte@fortiss.org::a2061ffb-055a-4bae-9974-4936257583b0" providerId="AD" clId="Web-{CED1C74C-9546-459F-9662-AED8DA7F0E6D}" dt="2023-10-12T08:47:12.568" v="155" actId="20577"/>
        <pc:sldMkLst>
          <pc:docMk/>
          <pc:sldMk cId="471814405" sldId="301"/>
        </pc:sldMkLst>
        <pc:spChg chg="mod">
          <ac:chgData name="Jules Lecomte" userId="S::lecomte@fortiss.org::a2061ffb-055a-4bae-9974-4936257583b0" providerId="AD" clId="Web-{CED1C74C-9546-459F-9662-AED8DA7F0E6D}" dt="2023-10-12T08:38:19.265" v="55" actId="1076"/>
          <ac:spMkLst>
            <pc:docMk/>
            <pc:sldMk cId="471814405" sldId="301"/>
            <ac:spMk id="2" creationId="{1EAB7B9B-EAF2-4047-B67B-DE801827FAD4}"/>
          </ac:spMkLst>
        </pc:spChg>
        <pc:spChg chg="add mod">
          <ac:chgData name="Jules Lecomte" userId="S::lecomte@fortiss.org::a2061ffb-055a-4bae-9974-4936257583b0" providerId="AD" clId="Web-{CED1C74C-9546-459F-9662-AED8DA7F0E6D}" dt="2023-10-12T08:47:12.568" v="155" actId="20577"/>
          <ac:spMkLst>
            <pc:docMk/>
            <pc:sldMk cId="471814405" sldId="301"/>
            <ac:spMk id="4" creationId="{5D28A996-CFCF-31B7-9FD0-B65C612C0FC8}"/>
          </ac:spMkLst>
        </pc:spChg>
        <pc:spChg chg="add del">
          <ac:chgData name="Jules Lecomte" userId="S::lecomte@fortiss.org::a2061ffb-055a-4bae-9974-4936257583b0" providerId="AD" clId="Web-{CED1C74C-9546-459F-9662-AED8DA7F0E6D}" dt="2023-10-12T08:42:38.111" v="92"/>
          <ac:spMkLst>
            <pc:docMk/>
            <pc:sldMk cId="471814405" sldId="301"/>
            <ac:spMk id="6" creationId="{F774D0C8-E3AF-D577-3576-DCFCA1A7A9CF}"/>
          </ac:spMkLst>
        </pc:spChg>
        <pc:picChg chg="del">
          <ac:chgData name="Jules Lecomte" userId="S::lecomte@fortiss.org::a2061ffb-055a-4bae-9974-4936257583b0" providerId="AD" clId="Web-{CED1C74C-9546-459F-9662-AED8DA7F0E6D}" dt="2023-10-12T08:37:54.890" v="28"/>
          <ac:picMkLst>
            <pc:docMk/>
            <pc:sldMk cId="471814405" sldId="301"/>
            <ac:picMk id="3" creationId="{BB9CC5B9-3F77-9D7B-BA10-01FC0BEE3015}"/>
          </ac:picMkLst>
        </pc:picChg>
      </pc:sldChg>
      <pc:sldChg chg="modSp">
        <pc:chgData name="Jules Lecomte" userId="S::lecomte@fortiss.org::a2061ffb-055a-4bae-9974-4936257583b0" providerId="AD" clId="Web-{CED1C74C-9546-459F-9662-AED8DA7F0E6D}" dt="2023-10-12T08:39:54.906" v="57" actId="20577"/>
        <pc:sldMkLst>
          <pc:docMk/>
          <pc:sldMk cId="1750137616" sldId="306"/>
        </pc:sldMkLst>
        <pc:spChg chg="mod">
          <ac:chgData name="Jules Lecomte" userId="S::lecomte@fortiss.org::a2061ffb-055a-4bae-9974-4936257583b0" providerId="AD" clId="Web-{CED1C74C-9546-459F-9662-AED8DA7F0E6D}" dt="2023-10-12T08:39:54.906" v="57" actId="20577"/>
          <ac:spMkLst>
            <pc:docMk/>
            <pc:sldMk cId="1750137616" sldId="306"/>
            <ac:spMk id="53" creationId="{5E278941-E4DC-A6A8-05A3-C3DC6F7DB56E}"/>
          </ac:spMkLst>
        </pc:spChg>
      </pc:sldChg>
      <pc:sldChg chg="del">
        <pc:chgData name="Jules Lecomte" userId="S::lecomte@fortiss.org::a2061ffb-055a-4bae-9974-4936257583b0" providerId="AD" clId="Web-{CED1C74C-9546-459F-9662-AED8DA7F0E6D}" dt="2023-10-12T08:49:30.975" v="166"/>
        <pc:sldMkLst>
          <pc:docMk/>
          <pc:sldMk cId="1419903050" sldId="308"/>
        </pc:sldMkLst>
      </pc:sldChg>
      <pc:sldChg chg="ord">
        <pc:chgData name="Jules Lecomte" userId="S::lecomte@fortiss.org::a2061ffb-055a-4bae-9974-4936257583b0" providerId="AD" clId="Web-{CED1C74C-9546-459F-9662-AED8DA7F0E6D}" dt="2023-10-12T08:48:19.256" v="159"/>
        <pc:sldMkLst>
          <pc:docMk/>
          <pc:sldMk cId="3965210973" sldId="309"/>
        </pc:sldMkLst>
      </pc:sldChg>
      <pc:sldChg chg="del ord">
        <pc:chgData name="Jules Lecomte" userId="S::lecomte@fortiss.org::a2061ffb-055a-4bae-9974-4936257583b0" providerId="AD" clId="Web-{CED1C74C-9546-459F-9662-AED8DA7F0E6D}" dt="2023-10-12T08:49:35.475" v="167"/>
        <pc:sldMkLst>
          <pc:docMk/>
          <pc:sldMk cId="4131996037" sldId="310"/>
        </pc:sldMkLst>
      </pc:sldChg>
      <pc:sldChg chg="modSp mod ord modShow">
        <pc:chgData name="Jules Lecomte" userId="S::lecomte@fortiss.org::a2061ffb-055a-4bae-9974-4936257583b0" providerId="AD" clId="Web-{CED1C74C-9546-459F-9662-AED8DA7F0E6D}" dt="2023-10-12T08:50:55.992" v="175" actId="20577"/>
        <pc:sldMkLst>
          <pc:docMk/>
          <pc:sldMk cId="1413585100" sldId="311"/>
        </pc:sldMkLst>
        <pc:spChg chg="mod">
          <ac:chgData name="Jules Lecomte" userId="S::lecomte@fortiss.org::a2061ffb-055a-4bae-9974-4936257583b0" providerId="AD" clId="Web-{CED1C74C-9546-459F-9662-AED8DA7F0E6D}" dt="2023-10-12T08:50:55.992" v="175" actId="20577"/>
          <ac:spMkLst>
            <pc:docMk/>
            <pc:sldMk cId="1413585100" sldId="311"/>
            <ac:spMk id="36" creationId="{F73D30C7-8D18-0E09-66BC-1485A11D2588}"/>
          </ac:spMkLst>
        </pc:spChg>
      </pc:sldChg>
      <pc:sldChg chg="modSp mod ord modShow">
        <pc:chgData name="Jules Lecomte" userId="S::lecomte@fortiss.org::a2061ffb-055a-4bae-9974-4936257583b0" providerId="AD" clId="Web-{CED1C74C-9546-459F-9662-AED8DA7F0E6D}" dt="2023-10-12T08:50:49.898" v="172" actId="20577"/>
        <pc:sldMkLst>
          <pc:docMk/>
          <pc:sldMk cId="2695988772" sldId="312"/>
        </pc:sldMkLst>
        <pc:spChg chg="mod">
          <ac:chgData name="Jules Lecomte" userId="S::lecomte@fortiss.org::a2061ffb-055a-4bae-9974-4936257583b0" providerId="AD" clId="Web-{CED1C74C-9546-459F-9662-AED8DA7F0E6D}" dt="2023-10-12T08:50:49.898" v="172" actId="20577"/>
          <ac:spMkLst>
            <pc:docMk/>
            <pc:sldMk cId="2695988772" sldId="312"/>
            <ac:spMk id="330" creationId="{C4F8F14E-95CF-8379-79DE-7A7B64E75C7A}"/>
          </ac:spMkLst>
        </pc:spChg>
      </pc:sldChg>
      <pc:sldChg chg="modSp">
        <pc:chgData name="Jules Lecomte" userId="S::lecomte@fortiss.org::a2061ffb-055a-4bae-9974-4936257583b0" providerId="AD" clId="Web-{CED1C74C-9546-459F-9662-AED8DA7F0E6D}" dt="2023-10-12T08:55:38.058" v="285" actId="1076"/>
        <pc:sldMkLst>
          <pc:docMk/>
          <pc:sldMk cId="2074597085" sldId="313"/>
        </pc:sldMkLst>
        <pc:spChg chg="mod">
          <ac:chgData name="Jules Lecomte" userId="S::lecomte@fortiss.org::a2061ffb-055a-4bae-9974-4936257583b0" providerId="AD" clId="Web-{CED1C74C-9546-459F-9662-AED8DA7F0E6D}" dt="2023-10-12T08:55:38.058" v="285" actId="1076"/>
          <ac:spMkLst>
            <pc:docMk/>
            <pc:sldMk cId="2074597085" sldId="313"/>
            <ac:spMk id="318" creationId="{00000000-0000-0000-0000-000000000000}"/>
          </ac:spMkLst>
        </pc:spChg>
      </pc:sldChg>
      <pc:sldChg chg="modSp">
        <pc:chgData name="Jules Lecomte" userId="S::lecomte@fortiss.org::a2061ffb-055a-4bae-9974-4936257583b0" providerId="AD" clId="Web-{CED1C74C-9546-459F-9662-AED8DA7F0E6D}" dt="2023-10-12T08:35:22.794" v="20" actId="20577"/>
        <pc:sldMkLst>
          <pc:docMk/>
          <pc:sldMk cId="4041375544" sldId="315"/>
        </pc:sldMkLst>
        <pc:spChg chg="mod">
          <ac:chgData name="Jules Lecomte" userId="S::lecomte@fortiss.org::a2061ffb-055a-4bae-9974-4936257583b0" providerId="AD" clId="Web-{CED1C74C-9546-459F-9662-AED8DA7F0E6D}" dt="2023-10-12T08:35:22.794" v="20" actId="20577"/>
          <ac:spMkLst>
            <pc:docMk/>
            <pc:sldMk cId="4041375544" sldId="315"/>
            <ac:spMk id="7" creationId="{AC6BEA88-1806-2694-02F2-78CFBED85A25}"/>
          </ac:spMkLst>
        </pc:spChg>
      </pc:sldChg>
      <pc:sldChg chg="addSp delSp modSp ord">
        <pc:chgData name="Jules Lecomte" userId="S::lecomte@fortiss.org::a2061ffb-055a-4bae-9974-4936257583b0" providerId="AD" clId="Web-{CED1C74C-9546-459F-9662-AED8DA7F0E6D}" dt="2023-10-12T08:56:52.183" v="303" actId="20577"/>
        <pc:sldMkLst>
          <pc:docMk/>
          <pc:sldMk cId="113305251" sldId="316"/>
        </pc:sldMkLst>
        <pc:spChg chg="add del mod">
          <ac:chgData name="Jules Lecomte" userId="S::lecomte@fortiss.org::a2061ffb-055a-4bae-9974-4936257583b0" providerId="AD" clId="Web-{CED1C74C-9546-459F-9662-AED8DA7F0E6D}" dt="2023-10-12T08:37:00.530" v="26"/>
          <ac:spMkLst>
            <pc:docMk/>
            <pc:sldMk cId="113305251" sldId="316"/>
            <ac:spMk id="2" creationId="{356BB3B5-57D2-29A1-0D6F-63EB601D15A1}"/>
          </ac:spMkLst>
        </pc:spChg>
        <pc:spChg chg="add mod">
          <ac:chgData name="Jules Lecomte" userId="S::lecomte@fortiss.org::a2061ffb-055a-4bae-9974-4936257583b0" providerId="AD" clId="Web-{CED1C74C-9546-459F-9662-AED8DA7F0E6D}" dt="2023-10-12T08:54:52.823" v="278" actId="14100"/>
          <ac:spMkLst>
            <pc:docMk/>
            <pc:sldMk cId="113305251" sldId="316"/>
            <ac:spMk id="3" creationId="{12B9F5B7-A91A-1A96-E4D7-C620B7D63C7A}"/>
          </ac:spMkLst>
        </pc:spChg>
        <pc:spChg chg="add del">
          <ac:chgData name="Jules Lecomte" userId="S::lecomte@fortiss.org::a2061ffb-055a-4bae-9974-4936257583b0" providerId="AD" clId="Web-{CED1C74C-9546-459F-9662-AED8DA7F0E6D}" dt="2023-10-12T08:55:11.401" v="280"/>
          <ac:spMkLst>
            <pc:docMk/>
            <pc:sldMk cId="113305251" sldId="316"/>
            <ac:spMk id="7" creationId="{605FF06D-1B26-B01E-4642-7E640A193022}"/>
          </ac:spMkLst>
        </pc:spChg>
        <pc:spChg chg="add del mod">
          <ac:chgData name="Jules Lecomte" userId="S::lecomte@fortiss.org::a2061ffb-055a-4bae-9974-4936257583b0" providerId="AD" clId="Web-{CED1C74C-9546-459F-9662-AED8DA7F0E6D}" dt="2023-10-12T08:55:22.823" v="283"/>
          <ac:spMkLst>
            <pc:docMk/>
            <pc:sldMk cId="113305251" sldId="316"/>
            <ac:spMk id="9" creationId="{4647B684-DF62-4A54-FC50-E6191817B6FB}"/>
          </ac:spMkLst>
        </pc:spChg>
        <pc:spChg chg="add mod">
          <ac:chgData name="Jules Lecomte" userId="S::lecomte@fortiss.org::a2061ffb-055a-4bae-9974-4936257583b0" providerId="AD" clId="Web-{CED1C74C-9546-459F-9662-AED8DA7F0E6D}" dt="2023-10-12T08:56:35.464" v="296" actId="20577"/>
          <ac:spMkLst>
            <pc:docMk/>
            <pc:sldMk cId="113305251" sldId="316"/>
            <ac:spMk id="10" creationId="{956BC03C-530D-A94C-60FF-17561D2BD4E9}"/>
          </ac:spMkLst>
        </pc:spChg>
        <pc:spChg chg="add del">
          <ac:chgData name="Jules Lecomte" userId="S::lecomte@fortiss.org::a2061ffb-055a-4bae-9974-4936257583b0" providerId="AD" clId="Web-{CED1C74C-9546-459F-9662-AED8DA7F0E6D}" dt="2023-10-12T08:56:43.371" v="299"/>
          <ac:spMkLst>
            <pc:docMk/>
            <pc:sldMk cId="113305251" sldId="316"/>
            <ac:spMk id="12" creationId="{0E62C1E9-B7F8-40B3-31AD-746B59B08B9F}"/>
          </ac:spMkLst>
        </pc:spChg>
        <pc:spChg chg="add mod">
          <ac:chgData name="Jules Lecomte" userId="S::lecomte@fortiss.org::a2061ffb-055a-4bae-9974-4936257583b0" providerId="AD" clId="Web-{CED1C74C-9546-459F-9662-AED8DA7F0E6D}" dt="2023-10-12T08:56:52.183" v="303" actId="20577"/>
          <ac:spMkLst>
            <pc:docMk/>
            <pc:sldMk cId="113305251" sldId="316"/>
            <ac:spMk id="14" creationId="{64EC318D-E509-210C-6EC2-B66E8B022749}"/>
          </ac:spMkLst>
        </pc:spChg>
      </pc:sldChg>
      <pc:sldChg chg="modSp">
        <pc:chgData name="Jules Lecomte" userId="S::lecomte@fortiss.org::a2061ffb-055a-4bae-9974-4936257583b0" providerId="AD" clId="Web-{CED1C74C-9546-459F-9662-AED8DA7F0E6D}" dt="2023-10-12T08:35:06.528" v="17" actId="14100"/>
        <pc:sldMkLst>
          <pc:docMk/>
          <pc:sldMk cId="2832701948" sldId="318"/>
        </pc:sldMkLst>
        <pc:spChg chg="mod">
          <ac:chgData name="Jules Lecomte" userId="S::lecomte@fortiss.org::a2061ffb-055a-4bae-9974-4936257583b0" providerId="AD" clId="Web-{CED1C74C-9546-459F-9662-AED8DA7F0E6D}" dt="2023-10-12T08:35:06.528" v="17" actId="14100"/>
          <ac:spMkLst>
            <pc:docMk/>
            <pc:sldMk cId="2832701948" sldId="318"/>
            <ac:spMk id="7" creationId="{F42B140C-4FD2-4C28-2568-2A5E509A46B3}"/>
          </ac:spMkLst>
        </pc:spChg>
      </pc:sldChg>
      <pc:sldChg chg="delSp modSp add replId">
        <pc:chgData name="Jules Lecomte" userId="S::lecomte@fortiss.org::a2061ffb-055a-4bae-9974-4936257583b0" providerId="AD" clId="Web-{CED1C74C-9546-459F-9662-AED8DA7F0E6D}" dt="2023-10-12T08:53:45.900" v="275"/>
        <pc:sldMkLst>
          <pc:docMk/>
          <pc:sldMk cId="2467442968" sldId="319"/>
        </pc:sldMkLst>
        <pc:spChg chg="mod">
          <ac:chgData name="Jules Lecomte" userId="S::lecomte@fortiss.org::a2061ffb-055a-4bae-9974-4936257583b0" providerId="AD" clId="Web-{CED1C74C-9546-459F-9662-AED8DA7F0E6D}" dt="2023-10-12T08:53:35.884" v="273" actId="20577"/>
          <ac:spMkLst>
            <pc:docMk/>
            <pc:sldMk cId="2467442968" sldId="319"/>
            <ac:spMk id="3" creationId="{570E10FC-8F2D-A677-C456-EA5E3F7F8E89}"/>
          </ac:spMkLst>
        </pc:spChg>
        <pc:spChg chg="del">
          <ac:chgData name="Jules Lecomte" userId="S::lecomte@fortiss.org::a2061ffb-055a-4bae-9974-4936257583b0" providerId="AD" clId="Web-{CED1C74C-9546-459F-9662-AED8DA7F0E6D}" dt="2023-10-12T08:53:42.541" v="274"/>
          <ac:spMkLst>
            <pc:docMk/>
            <pc:sldMk cId="2467442968" sldId="319"/>
            <ac:spMk id="7" creationId="{F42B140C-4FD2-4C28-2568-2A5E509A46B3}"/>
          </ac:spMkLst>
        </pc:spChg>
        <pc:picChg chg="del">
          <ac:chgData name="Jules Lecomte" userId="S::lecomte@fortiss.org::a2061ffb-055a-4bae-9974-4936257583b0" providerId="AD" clId="Web-{CED1C74C-9546-459F-9662-AED8DA7F0E6D}" dt="2023-10-12T08:53:45.900" v="275"/>
          <ac:picMkLst>
            <pc:docMk/>
            <pc:sldMk cId="2467442968" sldId="319"/>
            <ac:picMk id="6" creationId="{19B826D5-471A-5EC5-1143-A10EC5C0E5BC}"/>
          </ac:picMkLst>
        </pc:picChg>
      </pc:sldChg>
    </pc:docChg>
  </pc:docChgLst>
  <pc:docChgLst>
    <pc:chgData name="Jules Lecomte" userId="S::lecomte@fortiss.org::a2061ffb-055a-4bae-9974-4936257583b0" providerId="AD" clId="Web-{3A32E370-255A-3146-9C0C-D186716DA9BB}"/>
    <pc:docChg chg="addSld modSld">
      <pc:chgData name="Jules Lecomte" userId="S::lecomte@fortiss.org::a2061ffb-055a-4bae-9974-4936257583b0" providerId="AD" clId="Web-{3A32E370-255A-3146-9C0C-D186716DA9BB}" dt="2023-10-12T08:27:06.405" v="46"/>
      <pc:docMkLst>
        <pc:docMk/>
      </pc:docMkLst>
      <pc:sldChg chg="addSp modSp">
        <pc:chgData name="Jules Lecomte" userId="S::lecomte@fortiss.org::a2061ffb-055a-4bae-9974-4936257583b0" providerId="AD" clId="Web-{3A32E370-255A-3146-9C0C-D186716DA9BB}" dt="2023-10-12T08:19:12.437" v="32" actId="20577"/>
        <pc:sldMkLst>
          <pc:docMk/>
          <pc:sldMk cId="3410238023" sldId="295"/>
        </pc:sldMkLst>
        <pc:spChg chg="mod">
          <ac:chgData name="Jules Lecomte" userId="S::lecomte@fortiss.org::a2061ffb-055a-4bae-9974-4936257583b0" providerId="AD" clId="Web-{3A32E370-255A-3146-9C0C-D186716DA9BB}" dt="2023-10-12T08:19:12.437" v="32" actId="20577"/>
          <ac:spMkLst>
            <pc:docMk/>
            <pc:sldMk cId="3410238023" sldId="295"/>
            <ac:spMk id="2" creationId="{E7EC5EAE-2252-E02B-600C-DF7F8C03B2D3}"/>
          </ac:spMkLst>
        </pc:spChg>
        <pc:spChg chg="mod">
          <ac:chgData name="Jules Lecomte" userId="S::lecomte@fortiss.org::a2061ffb-055a-4bae-9974-4936257583b0" providerId="AD" clId="Web-{3A32E370-255A-3146-9C0C-D186716DA9BB}" dt="2023-10-12T07:53:09.108" v="25" actId="20577"/>
          <ac:spMkLst>
            <pc:docMk/>
            <pc:sldMk cId="3410238023" sldId="295"/>
            <ac:spMk id="3" creationId="{570E10FC-8F2D-A677-C456-EA5E3F7F8E89}"/>
          </ac:spMkLst>
        </pc:spChg>
        <pc:picChg chg="add mod">
          <ac:chgData name="Jules Lecomte" userId="S::lecomte@fortiss.org::a2061ffb-055a-4bae-9974-4936257583b0" providerId="AD" clId="Web-{3A32E370-255A-3146-9C0C-D186716DA9BB}" dt="2023-10-12T07:53:28.187" v="30" actId="1076"/>
          <ac:picMkLst>
            <pc:docMk/>
            <pc:sldMk cId="3410238023" sldId="295"/>
            <ac:picMk id="5" creationId="{F6323F94-FD8F-AAFC-2613-F588A6A89C0A}"/>
          </ac:picMkLst>
        </pc:picChg>
      </pc:sldChg>
      <pc:sldChg chg="addSp delSp modSp addAnim delAnim">
        <pc:chgData name="Jules Lecomte" userId="S::lecomte@fortiss.org::a2061ffb-055a-4bae-9974-4936257583b0" providerId="AD" clId="Web-{3A32E370-255A-3146-9C0C-D186716DA9BB}" dt="2023-10-12T08:27:03.749" v="44" actId="1076"/>
        <pc:sldMkLst>
          <pc:docMk/>
          <pc:sldMk cId="4041375544" sldId="315"/>
        </pc:sldMkLst>
        <pc:spChg chg="add mod">
          <ac:chgData name="Jules Lecomte" userId="S::lecomte@fortiss.org::a2061ffb-055a-4bae-9974-4936257583b0" providerId="AD" clId="Web-{3A32E370-255A-3146-9C0C-D186716DA9BB}" dt="2023-10-12T08:27:03.749" v="44" actId="1076"/>
          <ac:spMkLst>
            <pc:docMk/>
            <pc:sldMk cId="4041375544" sldId="315"/>
            <ac:spMk id="7" creationId="{AC6BEA88-1806-2694-02F2-78CFBED85A25}"/>
          </ac:spMkLst>
        </pc:spChg>
        <pc:picChg chg="add del mod">
          <ac:chgData name="Jules Lecomte" userId="S::lecomte@fortiss.org::a2061ffb-055a-4bae-9974-4936257583b0" providerId="AD" clId="Web-{3A32E370-255A-3146-9C0C-D186716DA9BB}" dt="2023-10-12T08:25:23.620" v="38"/>
          <ac:picMkLst>
            <pc:docMk/>
            <pc:sldMk cId="4041375544" sldId="315"/>
            <ac:picMk id="5" creationId="{CDDF4231-A028-2F12-76F3-5741DA253AF1}"/>
          </ac:picMkLst>
        </pc:picChg>
      </pc:sldChg>
      <pc:sldChg chg="addSp delSp modSp add replId">
        <pc:chgData name="Jules Lecomte" userId="S::lecomte@fortiss.org::a2061ffb-055a-4bae-9974-4936257583b0" providerId="AD" clId="Web-{3A32E370-255A-3146-9C0C-D186716DA9BB}" dt="2023-10-12T08:27:06.405" v="46"/>
        <pc:sldMkLst>
          <pc:docMk/>
          <pc:sldMk cId="2832701948" sldId="318"/>
        </pc:sldMkLst>
        <pc:spChg chg="add mod">
          <ac:chgData name="Jules Lecomte" userId="S::lecomte@fortiss.org::a2061ffb-055a-4bae-9974-4936257583b0" providerId="AD" clId="Web-{3A32E370-255A-3146-9C0C-D186716DA9BB}" dt="2023-10-12T08:27:06.405" v="46"/>
          <ac:spMkLst>
            <pc:docMk/>
            <pc:sldMk cId="2832701948" sldId="318"/>
            <ac:spMk id="7" creationId="{F42B140C-4FD2-4C28-2568-2A5E509A46B3}"/>
          </ac:spMkLst>
        </pc:spChg>
        <pc:picChg chg="del">
          <ac:chgData name="Jules Lecomte" userId="S::lecomte@fortiss.org::a2061ffb-055a-4bae-9974-4936257583b0" providerId="AD" clId="Web-{3A32E370-255A-3146-9C0C-D186716DA9BB}" dt="2023-10-12T08:23:07.523" v="35"/>
          <ac:picMkLst>
            <pc:docMk/>
            <pc:sldMk cId="2832701948" sldId="318"/>
            <ac:picMk id="5" creationId="{F6323F94-FD8F-AAFC-2613-F588A6A89C0A}"/>
          </ac:picMkLst>
        </pc:picChg>
        <pc:picChg chg="add mod">
          <ac:chgData name="Jules Lecomte" userId="S::lecomte@fortiss.org::a2061ffb-055a-4bae-9974-4936257583b0" providerId="AD" clId="Web-{3A32E370-255A-3146-9C0C-D186716DA9BB}" dt="2023-10-12T08:23:19.507" v="37" actId="14100"/>
          <ac:picMkLst>
            <pc:docMk/>
            <pc:sldMk cId="2832701948" sldId="318"/>
            <ac:picMk id="6" creationId="{19B826D5-471A-5EC5-1143-A10EC5C0E5BC}"/>
          </ac:picMkLst>
        </pc:picChg>
      </pc:sldChg>
    </pc:docChg>
  </pc:docChgLst>
  <pc:docChgLst>
    <pc:chgData name="Camilo Amaya" userId="S::amaya@fortiss.org::bdb32045-6619-4a9c-8326-1a5ce469f474" providerId="AD" clId="Web-{C4A55B12-3AC2-9046-EDA8-554280A9B9DE}"/>
    <pc:docChg chg="sldOrd">
      <pc:chgData name="Camilo Amaya" userId="S::amaya@fortiss.org::bdb32045-6619-4a9c-8326-1a5ce469f474" providerId="AD" clId="Web-{C4A55B12-3AC2-9046-EDA8-554280A9B9DE}" dt="2023-07-24T21:28:52.153" v="0"/>
      <pc:docMkLst>
        <pc:docMk/>
      </pc:docMkLst>
      <pc:sldChg chg="ord">
        <pc:chgData name="Camilo Amaya" userId="S::amaya@fortiss.org::bdb32045-6619-4a9c-8326-1a5ce469f474" providerId="AD" clId="Web-{C4A55B12-3AC2-9046-EDA8-554280A9B9DE}" dt="2023-07-24T21:28:52.153" v="0"/>
        <pc:sldMkLst>
          <pc:docMk/>
          <pc:sldMk cId="0" sldId="256"/>
        </pc:sldMkLst>
      </pc:sldChg>
    </pc:docChg>
  </pc:docChgLst>
  <pc:docChgLst>
    <pc:chgData name="Evan Eames" userId="S::eames@fortiss.org::b96da149-045a-4500-89a9-de1155214fd6" providerId="AD" clId="Web-{5895262C-2F14-FA69-62DC-1CF45A8C4967}"/>
    <pc:docChg chg="modSld">
      <pc:chgData name="Evan Eames" userId="S::eames@fortiss.org::b96da149-045a-4500-89a9-de1155214fd6" providerId="AD" clId="Web-{5895262C-2F14-FA69-62DC-1CF45A8C4967}" dt="2023-10-12T08:43:55.542" v="80" actId="20577"/>
      <pc:docMkLst>
        <pc:docMk/>
      </pc:docMkLst>
      <pc:sldChg chg="modSp">
        <pc:chgData name="Evan Eames" userId="S::eames@fortiss.org::b96da149-045a-4500-89a9-de1155214fd6" providerId="AD" clId="Web-{5895262C-2F14-FA69-62DC-1CF45A8C4967}" dt="2023-10-12T08:41:29.869" v="21" actId="20577"/>
        <pc:sldMkLst>
          <pc:docMk/>
          <pc:sldMk cId="0" sldId="256"/>
        </pc:sldMkLst>
        <pc:spChg chg="mod">
          <ac:chgData name="Evan Eames" userId="S::eames@fortiss.org::b96da149-045a-4500-89a9-de1155214fd6" providerId="AD" clId="Web-{5895262C-2F14-FA69-62DC-1CF45A8C4967}" dt="2023-10-12T08:41:29.869" v="21" actId="20577"/>
          <ac:spMkLst>
            <pc:docMk/>
            <pc:sldMk cId="0" sldId="256"/>
            <ac:spMk id="26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20.088" v="16" actId="20577"/>
        <pc:sldMkLst>
          <pc:docMk/>
          <pc:sldMk cId="0" sldId="257"/>
        </pc:sldMkLst>
        <pc:spChg chg="mod">
          <ac:chgData name="Evan Eames" userId="S::eames@fortiss.org::b96da149-045a-4500-89a9-de1155214fd6" providerId="AD" clId="Web-{5895262C-2F14-FA69-62DC-1CF45A8C4967}" dt="2023-10-12T08:41:20.088" v="16" actId="20577"/>
          <ac:spMkLst>
            <pc:docMk/>
            <pc:sldMk cId="0" sldId="257"/>
            <ac:spMk id="28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33.104" v="24" actId="20577"/>
        <pc:sldMkLst>
          <pc:docMk/>
          <pc:sldMk cId="0" sldId="259"/>
        </pc:sldMkLst>
        <pc:spChg chg="mod">
          <ac:chgData name="Evan Eames" userId="S::eames@fortiss.org::b96da149-045a-4500-89a9-de1155214fd6" providerId="AD" clId="Web-{5895262C-2F14-FA69-62DC-1CF45A8C4967}" dt="2023-10-12T08:41:33.104" v="24" actId="20577"/>
          <ac:spMkLst>
            <pc:docMk/>
            <pc:sldMk cId="0" sldId="259"/>
            <ac:spMk id="30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36.807" v="26" actId="20577"/>
        <pc:sldMkLst>
          <pc:docMk/>
          <pc:sldMk cId="0" sldId="260"/>
        </pc:sldMkLst>
        <pc:spChg chg="mod">
          <ac:chgData name="Evan Eames" userId="S::eames@fortiss.org::b96da149-045a-4500-89a9-de1155214fd6" providerId="AD" clId="Web-{5895262C-2F14-FA69-62DC-1CF45A8C4967}" dt="2023-10-12T08:41:36.807" v="26" actId="20577"/>
          <ac:spMkLst>
            <pc:docMk/>
            <pc:sldMk cId="0" sldId="260"/>
            <ac:spMk id="316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40.135" v="29" actId="20577"/>
        <pc:sldMkLst>
          <pc:docMk/>
          <pc:sldMk cId="0" sldId="261"/>
        </pc:sldMkLst>
        <pc:spChg chg="mod">
          <ac:chgData name="Evan Eames" userId="S::eames@fortiss.org::b96da149-045a-4500-89a9-de1155214fd6" providerId="AD" clId="Web-{5895262C-2F14-FA69-62DC-1CF45A8C4967}" dt="2023-10-12T08:41:40.135" v="29" actId="20577"/>
          <ac:spMkLst>
            <pc:docMk/>
            <pc:sldMk cId="0" sldId="261"/>
            <ac:spMk id="333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45.151" v="32" actId="20577"/>
        <pc:sldMkLst>
          <pc:docMk/>
          <pc:sldMk cId="0" sldId="262"/>
        </pc:sldMkLst>
        <pc:spChg chg="mod">
          <ac:chgData name="Evan Eames" userId="S::eames@fortiss.org::b96da149-045a-4500-89a9-de1155214fd6" providerId="AD" clId="Web-{5895262C-2F14-FA69-62DC-1CF45A8C4967}" dt="2023-10-12T08:41:45.151" v="32" actId="20577"/>
          <ac:spMkLst>
            <pc:docMk/>
            <pc:sldMk cId="0" sldId="262"/>
            <ac:spMk id="34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48.682" v="34" actId="20577"/>
        <pc:sldMkLst>
          <pc:docMk/>
          <pc:sldMk cId="0" sldId="263"/>
        </pc:sldMkLst>
        <pc:spChg chg="mod">
          <ac:chgData name="Evan Eames" userId="S::eames@fortiss.org::b96da149-045a-4500-89a9-de1155214fd6" providerId="AD" clId="Web-{5895262C-2F14-FA69-62DC-1CF45A8C4967}" dt="2023-10-12T08:41:48.682" v="34" actId="20577"/>
          <ac:spMkLst>
            <pc:docMk/>
            <pc:sldMk cId="0" sldId="263"/>
            <ac:spMk id="359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52.510" v="37" actId="20577"/>
        <pc:sldMkLst>
          <pc:docMk/>
          <pc:sldMk cId="0" sldId="264"/>
        </pc:sldMkLst>
        <pc:spChg chg="mod">
          <ac:chgData name="Evan Eames" userId="S::eames@fortiss.org::b96da149-045a-4500-89a9-de1155214fd6" providerId="AD" clId="Web-{5895262C-2F14-FA69-62DC-1CF45A8C4967}" dt="2023-10-12T08:41:52.510" v="37" actId="20577"/>
          <ac:spMkLst>
            <pc:docMk/>
            <pc:sldMk cId="0" sldId="264"/>
            <ac:spMk id="370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03.838" v="42" actId="20577"/>
        <pc:sldMkLst>
          <pc:docMk/>
          <pc:sldMk cId="0" sldId="265"/>
        </pc:sldMkLst>
        <pc:spChg chg="mod">
          <ac:chgData name="Evan Eames" userId="S::eames@fortiss.org::b96da149-045a-4500-89a9-de1155214fd6" providerId="AD" clId="Web-{5895262C-2F14-FA69-62DC-1CF45A8C4967}" dt="2023-10-12T08:42:03.838" v="42" actId="20577"/>
          <ac:spMkLst>
            <pc:docMk/>
            <pc:sldMk cId="0" sldId="265"/>
            <ac:spMk id="385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09.104" v="44" actId="20577"/>
        <pc:sldMkLst>
          <pc:docMk/>
          <pc:sldMk cId="0" sldId="266"/>
        </pc:sldMkLst>
        <pc:spChg chg="mod">
          <ac:chgData name="Evan Eames" userId="S::eames@fortiss.org::b96da149-045a-4500-89a9-de1155214fd6" providerId="AD" clId="Web-{5895262C-2F14-FA69-62DC-1CF45A8C4967}" dt="2023-10-12T08:42:09.104" v="44" actId="20577"/>
          <ac:spMkLst>
            <pc:docMk/>
            <pc:sldMk cId="0" sldId="266"/>
            <ac:spMk id="394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13.542" v="46" actId="20577"/>
        <pc:sldMkLst>
          <pc:docMk/>
          <pc:sldMk cId="0" sldId="267"/>
        </pc:sldMkLst>
        <pc:spChg chg="mod">
          <ac:chgData name="Evan Eames" userId="S::eames@fortiss.org::b96da149-045a-4500-89a9-de1155214fd6" providerId="AD" clId="Web-{5895262C-2F14-FA69-62DC-1CF45A8C4967}" dt="2023-10-12T08:42:13.542" v="46" actId="20577"/>
          <ac:spMkLst>
            <pc:docMk/>
            <pc:sldMk cId="0" sldId="267"/>
            <ac:spMk id="409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16.620" v="48" actId="20577"/>
        <pc:sldMkLst>
          <pc:docMk/>
          <pc:sldMk cId="0" sldId="268"/>
        </pc:sldMkLst>
        <pc:spChg chg="mod">
          <ac:chgData name="Evan Eames" userId="S::eames@fortiss.org::b96da149-045a-4500-89a9-de1155214fd6" providerId="AD" clId="Web-{5895262C-2F14-FA69-62DC-1CF45A8C4967}" dt="2023-10-12T08:42:16.620" v="48" actId="20577"/>
          <ac:spMkLst>
            <pc:docMk/>
            <pc:sldMk cId="0" sldId="268"/>
            <ac:spMk id="41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51.370" v="63" actId="20577"/>
        <pc:sldMkLst>
          <pc:docMk/>
          <pc:sldMk cId="0" sldId="269"/>
        </pc:sldMkLst>
        <pc:spChg chg="mod">
          <ac:chgData name="Evan Eames" userId="S::eames@fortiss.org::b96da149-045a-4500-89a9-de1155214fd6" providerId="AD" clId="Web-{5895262C-2F14-FA69-62DC-1CF45A8C4967}" dt="2023-10-12T08:42:51.370" v="63" actId="20577"/>
          <ac:spMkLst>
            <pc:docMk/>
            <pc:sldMk cId="0" sldId="269"/>
            <ac:spMk id="429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55.026" v="64" actId="20577"/>
        <pc:sldMkLst>
          <pc:docMk/>
          <pc:sldMk cId="0" sldId="270"/>
        </pc:sldMkLst>
        <pc:spChg chg="mod">
          <ac:chgData name="Evan Eames" userId="S::eames@fortiss.org::b96da149-045a-4500-89a9-de1155214fd6" providerId="AD" clId="Web-{5895262C-2F14-FA69-62DC-1CF45A8C4967}" dt="2023-10-12T08:42:55.026" v="64" actId="20577"/>
          <ac:spMkLst>
            <pc:docMk/>
            <pc:sldMk cId="0" sldId="270"/>
            <ac:spMk id="439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3:01.011" v="65" actId="20577"/>
        <pc:sldMkLst>
          <pc:docMk/>
          <pc:sldMk cId="0" sldId="271"/>
        </pc:sldMkLst>
        <pc:spChg chg="mod">
          <ac:chgData name="Evan Eames" userId="S::eames@fortiss.org::b96da149-045a-4500-89a9-de1155214fd6" providerId="AD" clId="Web-{5895262C-2F14-FA69-62DC-1CF45A8C4967}" dt="2023-10-12T08:43:01.011" v="65" actId="20577"/>
          <ac:spMkLst>
            <pc:docMk/>
            <pc:sldMk cId="0" sldId="271"/>
            <ac:spMk id="447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3:21.308" v="68" actId="20577"/>
        <pc:sldMkLst>
          <pc:docMk/>
          <pc:sldMk cId="0" sldId="272"/>
        </pc:sldMkLst>
        <pc:spChg chg="mod">
          <ac:chgData name="Evan Eames" userId="S::eames@fortiss.org::b96da149-045a-4500-89a9-de1155214fd6" providerId="AD" clId="Web-{5895262C-2F14-FA69-62DC-1CF45A8C4967}" dt="2023-10-12T08:43:21.308" v="68" actId="20577"/>
          <ac:spMkLst>
            <pc:docMk/>
            <pc:sldMk cId="0" sldId="272"/>
            <ac:spMk id="457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3:23.042" v="69" actId="20577"/>
        <pc:sldMkLst>
          <pc:docMk/>
          <pc:sldMk cId="0" sldId="273"/>
        </pc:sldMkLst>
        <pc:spChg chg="mod">
          <ac:chgData name="Evan Eames" userId="S::eames@fortiss.org::b96da149-045a-4500-89a9-de1155214fd6" providerId="AD" clId="Web-{5895262C-2F14-FA69-62DC-1CF45A8C4967}" dt="2023-10-12T08:43:23.042" v="69" actId="20577"/>
          <ac:spMkLst>
            <pc:docMk/>
            <pc:sldMk cId="0" sldId="273"/>
            <ac:spMk id="467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3:27.605" v="71" actId="20577"/>
        <pc:sldMkLst>
          <pc:docMk/>
          <pc:sldMk cId="0" sldId="274"/>
        </pc:sldMkLst>
        <pc:spChg chg="mod">
          <ac:chgData name="Evan Eames" userId="S::eames@fortiss.org::b96da149-045a-4500-89a9-de1155214fd6" providerId="AD" clId="Web-{5895262C-2F14-FA69-62DC-1CF45A8C4967}" dt="2023-10-12T08:43:27.605" v="71" actId="20577"/>
          <ac:spMkLst>
            <pc:docMk/>
            <pc:sldMk cId="0" sldId="274"/>
            <ac:spMk id="481" creationId="{00000000-0000-0000-0000-000000000000}"/>
          </ac:spMkLst>
        </pc:spChg>
      </pc:sldChg>
      <pc:sldChg chg="addSp modSp">
        <pc:chgData name="Evan Eames" userId="S::eames@fortiss.org::b96da149-045a-4500-89a9-de1155214fd6" providerId="AD" clId="Web-{5895262C-2F14-FA69-62DC-1CF45A8C4967}" dt="2023-10-12T08:43:13.714" v="67" actId="20577"/>
        <pc:sldMkLst>
          <pc:docMk/>
          <pc:sldMk cId="0" sldId="275"/>
        </pc:sldMkLst>
        <pc:spChg chg="add mod">
          <ac:chgData name="Evan Eames" userId="S::eames@fortiss.org::b96da149-045a-4500-89a9-de1155214fd6" providerId="AD" clId="Web-{5895262C-2F14-FA69-62DC-1CF45A8C4967}" dt="2023-10-12T08:43:13.714" v="67" actId="20577"/>
          <ac:spMkLst>
            <pc:docMk/>
            <pc:sldMk cId="0" sldId="275"/>
            <ac:spMk id="3" creationId="{F3811E41-F4B0-87CB-889B-A0356B416DD4}"/>
          </ac:spMkLst>
        </pc:spChg>
      </pc:sldChg>
      <pc:sldChg chg="addSp modSp">
        <pc:chgData name="Evan Eames" userId="S::eames@fortiss.org::b96da149-045a-4500-89a9-de1155214fd6" providerId="AD" clId="Web-{5895262C-2F14-FA69-62DC-1CF45A8C4967}" dt="2023-10-12T08:43:38.980" v="74" actId="20577"/>
        <pc:sldMkLst>
          <pc:docMk/>
          <pc:sldMk cId="0" sldId="276"/>
        </pc:sldMkLst>
        <pc:spChg chg="add mod">
          <ac:chgData name="Evan Eames" userId="S::eames@fortiss.org::b96da149-045a-4500-89a9-de1155214fd6" providerId="AD" clId="Web-{5895262C-2F14-FA69-62DC-1CF45A8C4967}" dt="2023-10-12T08:43:38.980" v="74" actId="20577"/>
          <ac:spMkLst>
            <pc:docMk/>
            <pc:sldMk cId="0" sldId="276"/>
            <ac:spMk id="3" creationId="{218CA7A4-8C1A-2863-C16D-30E06120D978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0:36.463" v="0" actId="20577"/>
        <pc:sldMkLst>
          <pc:docMk/>
          <pc:sldMk cId="3652805880" sldId="281"/>
        </pc:sldMkLst>
        <pc:spChg chg="mod">
          <ac:chgData name="Evan Eames" userId="S::eames@fortiss.org::b96da149-045a-4500-89a9-de1155214fd6" providerId="AD" clId="Web-{5895262C-2F14-FA69-62DC-1CF45A8C4967}" dt="2023-10-12T08:40:36.463" v="0" actId="20577"/>
          <ac:spMkLst>
            <pc:docMk/>
            <pc:sldMk cId="3652805880" sldId="281"/>
            <ac:spMk id="30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0:39.931" v="1" actId="20577"/>
        <pc:sldMkLst>
          <pc:docMk/>
          <pc:sldMk cId="2073635917" sldId="282"/>
        </pc:sldMkLst>
        <pc:spChg chg="mod">
          <ac:chgData name="Evan Eames" userId="S::eames@fortiss.org::b96da149-045a-4500-89a9-de1155214fd6" providerId="AD" clId="Web-{5895262C-2F14-FA69-62DC-1CF45A8C4967}" dt="2023-10-12T08:40:39.931" v="1" actId="20577"/>
          <ac:spMkLst>
            <pc:docMk/>
            <pc:sldMk cId="2073635917" sldId="282"/>
            <ac:spMk id="30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09.338" v="12" actId="20577"/>
        <pc:sldMkLst>
          <pc:docMk/>
          <pc:sldMk cId="1775124724" sldId="283"/>
        </pc:sldMkLst>
        <pc:spChg chg="mod">
          <ac:chgData name="Evan Eames" userId="S::eames@fortiss.org::b96da149-045a-4500-89a9-de1155214fd6" providerId="AD" clId="Web-{5895262C-2F14-FA69-62DC-1CF45A8C4967}" dt="2023-10-12T08:41:09.338" v="12" actId="20577"/>
          <ac:spMkLst>
            <pc:docMk/>
            <pc:sldMk cId="1775124724" sldId="283"/>
            <ac:spMk id="30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23.541" v="18" actId="20577"/>
        <pc:sldMkLst>
          <pc:docMk/>
          <pc:sldMk cId="1951764530" sldId="284"/>
        </pc:sldMkLst>
        <pc:spChg chg="mod">
          <ac:chgData name="Evan Eames" userId="S::eames@fortiss.org::b96da149-045a-4500-89a9-de1155214fd6" providerId="AD" clId="Web-{5895262C-2F14-FA69-62DC-1CF45A8C4967}" dt="2023-10-12T08:41:23.541" v="18" actId="20577"/>
          <ac:spMkLst>
            <pc:docMk/>
            <pc:sldMk cId="1951764530" sldId="284"/>
            <ac:spMk id="302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05.385" v="43" actId="20577"/>
        <pc:sldMkLst>
          <pc:docMk/>
          <pc:sldMk cId="3870562706" sldId="285"/>
        </pc:sldMkLst>
        <pc:spChg chg="mod">
          <ac:chgData name="Evan Eames" userId="S::eames@fortiss.org::b96da149-045a-4500-89a9-de1155214fd6" providerId="AD" clId="Web-{5895262C-2F14-FA69-62DC-1CF45A8C4967}" dt="2023-10-12T08:42:05.385" v="43" actId="20577"/>
          <ac:spMkLst>
            <pc:docMk/>
            <pc:sldMk cId="3870562706" sldId="285"/>
            <ac:spMk id="385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56.698" v="39" actId="20577"/>
        <pc:sldMkLst>
          <pc:docMk/>
          <pc:sldMk cId="1833987645" sldId="286"/>
        </pc:sldMkLst>
        <pc:spChg chg="mod">
          <ac:chgData name="Evan Eames" userId="S::eames@fortiss.org::b96da149-045a-4500-89a9-de1155214fd6" providerId="AD" clId="Web-{5895262C-2F14-FA69-62DC-1CF45A8C4967}" dt="2023-10-12T08:41:56.698" v="39" actId="20577"/>
          <ac:spMkLst>
            <pc:docMk/>
            <pc:sldMk cId="1833987645" sldId="286"/>
            <ac:spMk id="370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21.042" v="49" actId="20577"/>
        <pc:sldMkLst>
          <pc:docMk/>
          <pc:sldMk cId="1349921431" sldId="287"/>
        </pc:sldMkLst>
        <pc:spChg chg="mod">
          <ac:chgData name="Evan Eames" userId="S::eames@fortiss.org::b96da149-045a-4500-89a9-de1155214fd6" providerId="AD" clId="Web-{5895262C-2F14-FA69-62DC-1CF45A8C4967}" dt="2023-10-12T08:42:21.042" v="49" actId="20577"/>
          <ac:spMkLst>
            <pc:docMk/>
            <pc:sldMk cId="1349921431" sldId="287"/>
            <ac:spMk id="41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26.745" v="52" actId="20577"/>
        <pc:sldMkLst>
          <pc:docMk/>
          <pc:sldMk cId="2208783903" sldId="288"/>
        </pc:sldMkLst>
        <pc:spChg chg="mod">
          <ac:chgData name="Evan Eames" userId="S::eames@fortiss.org::b96da149-045a-4500-89a9-de1155214fd6" providerId="AD" clId="Web-{5895262C-2F14-FA69-62DC-1CF45A8C4967}" dt="2023-10-12T08:42:26.745" v="52" actId="20577"/>
          <ac:spMkLst>
            <pc:docMk/>
            <pc:sldMk cId="2208783903" sldId="288"/>
            <ac:spMk id="41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31.761" v="55" actId="20577"/>
        <pc:sldMkLst>
          <pc:docMk/>
          <pc:sldMk cId="4176211219" sldId="289"/>
        </pc:sldMkLst>
        <pc:spChg chg="mod">
          <ac:chgData name="Evan Eames" userId="S::eames@fortiss.org::b96da149-045a-4500-89a9-de1155214fd6" providerId="AD" clId="Web-{5895262C-2F14-FA69-62DC-1CF45A8C4967}" dt="2023-10-12T08:42:31.761" v="55" actId="20577"/>
          <ac:spMkLst>
            <pc:docMk/>
            <pc:sldMk cId="4176211219" sldId="289"/>
            <ac:spMk id="41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35.464" v="58" actId="20577"/>
        <pc:sldMkLst>
          <pc:docMk/>
          <pc:sldMk cId="2872003509" sldId="290"/>
        </pc:sldMkLst>
        <pc:spChg chg="mod">
          <ac:chgData name="Evan Eames" userId="S::eames@fortiss.org::b96da149-045a-4500-89a9-de1155214fd6" providerId="AD" clId="Web-{5895262C-2F14-FA69-62DC-1CF45A8C4967}" dt="2023-10-12T08:42:35.464" v="58" actId="20577"/>
          <ac:spMkLst>
            <pc:docMk/>
            <pc:sldMk cId="2872003509" sldId="290"/>
            <ac:spMk id="418" creationId="{00000000-0000-0000-0000-000000000000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2:40.604" v="60" actId="20577"/>
        <pc:sldMkLst>
          <pc:docMk/>
          <pc:sldMk cId="3069450770" sldId="292"/>
        </pc:sldMkLst>
        <pc:spChg chg="mod">
          <ac:chgData name="Evan Eames" userId="S::eames@fortiss.org::b96da149-045a-4500-89a9-de1155214fd6" providerId="AD" clId="Web-{5895262C-2F14-FA69-62DC-1CF45A8C4967}" dt="2023-10-12T08:42:40.604" v="60" actId="20577"/>
          <ac:spMkLst>
            <pc:docMk/>
            <pc:sldMk cId="3069450770" sldId="292"/>
            <ac:spMk id="418" creationId="{00000000-0000-0000-0000-000000000000}"/>
          </ac:spMkLst>
        </pc:spChg>
      </pc:sldChg>
      <pc:sldChg chg="addSp modSp">
        <pc:chgData name="Evan Eames" userId="S::eames@fortiss.org::b96da149-045a-4500-89a9-de1155214fd6" providerId="AD" clId="Web-{5895262C-2F14-FA69-62DC-1CF45A8C4967}" dt="2023-10-12T08:43:47.105" v="77" actId="20577"/>
        <pc:sldMkLst>
          <pc:docMk/>
          <pc:sldMk cId="1239423329" sldId="293"/>
        </pc:sldMkLst>
        <pc:spChg chg="add mod">
          <ac:chgData name="Evan Eames" userId="S::eames@fortiss.org::b96da149-045a-4500-89a9-de1155214fd6" providerId="AD" clId="Web-{5895262C-2F14-FA69-62DC-1CF45A8C4967}" dt="2023-10-12T08:43:47.105" v="77" actId="20577"/>
          <ac:spMkLst>
            <pc:docMk/>
            <pc:sldMk cId="1239423329" sldId="293"/>
            <ac:spMk id="6" creationId="{CA5152DC-1F17-D7E9-8DA1-0C22F65046CC}"/>
          </ac:spMkLst>
        </pc:spChg>
      </pc:sldChg>
      <pc:sldChg chg="modSp">
        <pc:chgData name="Evan Eames" userId="S::eames@fortiss.org::b96da149-045a-4500-89a9-de1155214fd6" providerId="AD" clId="Web-{5895262C-2F14-FA69-62DC-1CF45A8C4967}" dt="2023-10-12T08:41:16.338" v="14" actId="20577"/>
        <pc:sldMkLst>
          <pc:docMk/>
          <pc:sldMk cId="2820453348" sldId="296"/>
        </pc:sldMkLst>
        <pc:spChg chg="mod">
          <ac:chgData name="Evan Eames" userId="S::eames@fortiss.org::b96da149-045a-4500-89a9-de1155214fd6" providerId="AD" clId="Web-{5895262C-2F14-FA69-62DC-1CF45A8C4967}" dt="2023-10-12T08:41:16.338" v="14" actId="20577"/>
          <ac:spMkLst>
            <pc:docMk/>
            <pc:sldMk cId="2820453348" sldId="296"/>
            <ac:spMk id="302" creationId="{00000000-0000-0000-0000-000000000000}"/>
          </ac:spMkLst>
        </pc:spChg>
      </pc:sldChg>
      <pc:sldChg chg="addSp modSp">
        <pc:chgData name="Evan Eames" userId="S::eames@fortiss.org::b96da149-045a-4500-89a9-de1155214fd6" providerId="AD" clId="Web-{5895262C-2F14-FA69-62DC-1CF45A8C4967}" dt="2023-10-12T08:43:55.542" v="80" actId="20577"/>
        <pc:sldMkLst>
          <pc:docMk/>
          <pc:sldMk cId="2695988772" sldId="312"/>
        </pc:sldMkLst>
        <pc:spChg chg="add mod">
          <ac:chgData name="Evan Eames" userId="S::eames@fortiss.org::b96da149-045a-4500-89a9-de1155214fd6" providerId="AD" clId="Web-{5895262C-2F14-FA69-62DC-1CF45A8C4967}" dt="2023-10-12T08:43:55.542" v="80" actId="20577"/>
          <ac:spMkLst>
            <pc:docMk/>
            <pc:sldMk cId="2695988772" sldId="312"/>
            <ac:spMk id="29" creationId="{12B0EE78-B2D6-B4AF-5F7F-CAB97745ED5F}"/>
          </ac:spMkLst>
        </pc:spChg>
      </pc:sldChg>
    </pc:docChg>
  </pc:docChgLst>
  <pc:docChgLst>
    <pc:chgData name="Jules Lecomte" userId="S::lecomte@fortiss.org::a2061ffb-055a-4bae-9974-4936257583b0" providerId="AD" clId="Web-{65D20F4B-3B6F-E22D-FB81-C7FFEAAB99D0}"/>
    <pc:docChg chg="modSld">
      <pc:chgData name="Jules Lecomte" userId="S::lecomte@fortiss.org::a2061ffb-055a-4bae-9974-4936257583b0" providerId="AD" clId="Web-{65D20F4B-3B6F-E22D-FB81-C7FFEAAB99D0}" dt="2023-10-12T10:56:57.507" v="0" actId="1076"/>
      <pc:docMkLst>
        <pc:docMk/>
      </pc:docMkLst>
      <pc:sldChg chg="modSp">
        <pc:chgData name="Jules Lecomte" userId="S::lecomte@fortiss.org::a2061ffb-055a-4bae-9974-4936257583b0" providerId="AD" clId="Web-{65D20F4B-3B6F-E22D-FB81-C7FFEAAB99D0}" dt="2023-10-12T10:56:57.507" v="0" actId="1076"/>
        <pc:sldMkLst>
          <pc:docMk/>
          <pc:sldMk cId="1775124724" sldId="283"/>
        </pc:sldMkLst>
        <pc:picChg chg="mod">
          <ac:chgData name="Jules Lecomte" userId="S::lecomte@fortiss.org::a2061ffb-055a-4bae-9974-4936257583b0" providerId="AD" clId="Web-{65D20F4B-3B6F-E22D-FB81-C7FFEAAB99D0}" dt="2023-10-12T10:56:57.507" v="0" actId="1076"/>
          <ac:picMkLst>
            <pc:docMk/>
            <pc:sldMk cId="1775124724" sldId="283"/>
            <ac:picMk id="2" creationId="{9EA90764-B0B1-E838-E4AE-153804FB675C}"/>
          </ac:picMkLst>
        </pc:picChg>
      </pc:sldChg>
    </pc:docChg>
  </pc:docChgLst>
  <pc:docChgLst>
    <pc:chgData name="Evan Eames" userId="S::eames@fortiss.org::b96da149-045a-4500-89a9-de1155214fd6" providerId="AD" clId="Web-{2F3B0692-0BB0-5399-E3E3-12CEE3206352}"/>
    <pc:docChg chg="addSld delSld modSld sldOrd addMainMaster modMainMaster">
      <pc:chgData name="Evan Eames" userId="S::eames@fortiss.org::b96da149-045a-4500-89a9-de1155214fd6" providerId="AD" clId="Web-{2F3B0692-0BB0-5399-E3E3-12CEE3206352}" dt="2023-10-11T07:27:30.483" v="1810" actId="20577"/>
      <pc:docMkLst>
        <pc:docMk/>
      </pc:docMkLst>
      <pc:sldChg chg="addSp delSp modSp">
        <pc:chgData name="Evan Eames" userId="S::eames@fortiss.org::b96da149-045a-4500-89a9-de1155214fd6" providerId="AD" clId="Web-{2F3B0692-0BB0-5399-E3E3-12CEE3206352}" dt="2023-10-10T21:17:14.359" v="778" actId="20577"/>
        <pc:sldMkLst>
          <pc:docMk/>
          <pc:sldMk cId="0" sldId="256"/>
        </pc:sldMkLst>
        <pc:spChg chg="add del">
          <ac:chgData name="Evan Eames" userId="S::eames@fortiss.org::b96da149-045a-4500-89a9-de1155214fd6" providerId="AD" clId="Web-{2F3B0692-0BB0-5399-E3E3-12CEE3206352}" dt="2023-10-10T21:13:29.201" v="655"/>
          <ac:spMkLst>
            <pc:docMk/>
            <pc:sldMk cId="0" sldId="256"/>
            <ac:spMk id="3" creationId="{AB4D8282-C65B-016B-3AF6-5BF8456B47C3}"/>
          </ac:spMkLst>
        </pc:spChg>
        <pc:spChg chg="add mod">
          <ac:chgData name="Evan Eames" userId="S::eames@fortiss.org::b96da149-045a-4500-89a9-de1155214fd6" providerId="AD" clId="Web-{2F3B0692-0BB0-5399-E3E3-12CEE3206352}" dt="2023-10-10T21:17:14.359" v="778" actId="20577"/>
          <ac:spMkLst>
            <pc:docMk/>
            <pc:sldMk cId="0" sldId="256"/>
            <ac:spMk id="5" creationId="{59FF4B5D-F60A-CDA7-FC62-49AE1A666862}"/>
          </ac:spMkLst>
        </pc:spChg>
      </pc:sldChg>
      <pc:sldChg chg="delSp modSp">
        <pc:chgData name="Evan Eames" userId="S::eames@fortiss.org::b96da149-045a-4500-89a9-de1155214fd6" providerId="AD" clId="Web-{2F3B0692-0BB0-5399-E3E3-12CEE3206352}" dt="2023-10-10T21:13:58.170" v="659" actId="20577"/>
        <pc:sldMkLst>
          <pc:docMk/>
          <pc:sldMk cId="0" sldId="257"/>
        </pc:sldMkLst>
        <pc:spChg chg="del">
          <ac:chgData name="Evan Eames" userId="S::eames@fortiss.org::b96da149-045a-4500-89a9-de1155214fd6" providerId="AD" clId="Web-{2F3B0692-0BB0-5399-E3E3-12CEE3206352}" dt="2023-10-10T21:12:50.716" v="638"/>
          <ac:spMkLst>
            <pc:docMk/>
            <pc:sldMk cId="0" sldId="257"/>
            <ac:spMk id="274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12:50.716" v="637"/>
          <ac:spMkLst>
            <pc:docMk/>
            <pc:sldMk cId="0" sldId="257"/>
            <ac:spMk id="275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12:52.716" v="639"/>
          <ac:spMkLst>
            <pc:docMk/>
            <pc:sldMk cId="0" sldId="257"/>
            <ac:spMk id="276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12:50.716" v="636"/>
          <ac:spMkLst>
            <pc:docMk/>
            <pc:sldMk cId="0" sldId="257"/>
            <ac:spMk id="277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21:13:58.170" v="659" actId="20577"/>
          <ac:spMkLst>
            <pc:docMk/>
            <pc:sldMk cId="0" sldId="257"/>
            <ac:spMk id="279" creationId="{00000000-0000-0000-0000-000000000000}"/>
          </ac:spMkLst>
        </pc:spChg>
        <pc:picChg chg="mod">
          <ac:chgData name="Evan Eames" userId="S::eames@fortiss.org::b96da149-045a-4500-89a9-de1155214fd6" providerId="AD" clId="Web-{2F3B0692-0BB0-5399-E3E3-12CEE3206352}" dt="2023-10-10T21:13:02.685" v="653" actId="1076"/>
          <ac:picMkLst>
            <pc:docMk/>
            <pc:sldMk cId="0" sldId="257"/>
            <ac:picMk id="273" creationId="{00000000-0000-0000-0000-000000000000}"/>
          </ac:picMkLst>
        </pc:picChg>
        <pc:picChg chg="del">
          <ac:chgData name="Evan Eames" userId="S::eames@fortiss.org::b96da149-045a-4500-89a9-de1155214fd6" providerId="AD" clId="Web-{2F3B0692-0BB0-5399-E3E3-12CEE3206352}" dt="2023-10-10T21:12:45.935" v="634"/>
          <ac:picMkLst>
            <pc:docMk/>
            <pc:sldMk cId="0" sldId="257"/>
            <ac:picMk id="278" creationId="{00000000-0000-0000-0000-000000000000}"/>
          </ac:picMkLst>
        </pc:picChg>
        <pc:picChg chg="del">
          <ac:chgData name="Evan Eames" userId="S::eames@fortiss.org::b96da149-045a-4500-89a9-de1155214fd6" providerId="AD" clId="Web-{2F3B0692-0BB0-5399-E3E3-12CEE3206352}" dt="2023-10-10T21:12:47.856" v="635"/>
          <ac:picMkLst>
            <pc:docMk/>
            <pc:sldMk cId="0" sldId="257"/>
            <ac:picMk id="280" creationId="{00000000-0000-0000-0000-000000000000}"/>
          </ac:picMkLst>
        </pc:picChg>
      </pc:sldChg>
      <pc:sldChg chg="delSp modSp">
        <pc:chgData name="Evan Eames" userId="S::eames@fortiss.org::b96da149-045a-4500-89a9-de1155214fd6" providerId="AD" clId="Web-{2F3B0692-0BB0-5399-E3E3-12CEE3206352}" dt="2023-10-10T21:18:33.640" v="796" actId="1076"/>
        <pc:sldMkLst>
          <pc:docMk/>
          <pc:sldMk cId="0" sldId="264"/>
        </pc:sldMkLst>
        <pc:spChg chg="del">
          <ac:chgData name="Evan Eames" userId="S::eames@fortiss.org::b96da149-045a-4500-89a9-de1155214fd6" providerId="AD" clId="Web-{2F3B0692-0BB0-5399-E3E3-12CEE3206352}" dt="2023-10-10T21:18:07.218" v="786"/>
          <ac:spMkLst>
            <pc:docMk/>
            <pc:sldMk cId="0" sldId="264"/>
            <ac:spMk id="365" creationId="{00000000-0000-0000-0000-000000000000}"/>
          </ac:spMkLst>
        </pc:spChg>
        <pc:graphicFrameChg chg="del">
          <ac:chgData name="Evan Eames" userId="S::eames@fortiss.org::b96da149-045a-4500-89a9-de1155214fd6" providerId="AD" clId="Web-{2F3B0692-0BB0-5399-E3E3-12CEE3206352}" dt="2023-10-10T21:18:23.109" v="793"/>
          <ac:graphicFrameMkLst>
            <pc:docMk/>
            <pc:sldMk cId="0" sldId="264"/>
            <ac:graphicFrameMk id="367" creationId="{00000000-0000-0000-0000-000000000000}"/>
          </ac:graphicFrameMkLst>
        </pc:graphicFrameChg>
        <pc:picChg chg="del">
          <ac:chgData name="Evan Eames" userId="S::eames@fortiss.org::b96da149-045a-4500-89a9-de1155214fd6" providerId="AD" clId="Web-{2F3B0692-0BB0-5399-E3E3-12CEE3206352}" dt="2023-10-10T21:18:03.828" v="785"/>
          <ac:picMkLst>
            <pc:docMk/>
            <pc:sldMk cId="0" sldId="264"/>
            <ac:picMk id="366" creationId="{00000000-0000-0000-0000-000000000000}"/>
          </ac:picMkLst>
        </pc:picChg>
        <pc:picChg chg="mod">
          <ac:chgData name="Evan Eames" userId="S::eames@fortiss.org::b96da149-045a-4500-89a9-de1155214fd6" providerId="AD" clId="Web-{2F3B0692-0BB0-5399-E3E3-12CEE3206352}" dt="2023-10-10T21:18:33.640" v="796" actId="1076"/>
          <ac:picMkLst>
            <pc:docMk/>
            <pc:sldMk cId="0" sldId="264"/>
            <ac:picMk id="368" creationId="{00000000-0000-0000-0000-000000000000}"/>
          </ac:picMkLst>
        </pc:picChg>
      </pc:sldChg>
      <pc:sldChg chg="delSp">
        <pc:chgData name="Evan Eames" userId="S::eames@fortiss.org::b96da149-045a-4500-89a9-de1155214fd6" providerId="AD" clId="Web-{2F3B0692-0BB0-5399-E3E3-12CEE3206352}" dt="2023-10-10T21:17:49.609" v="783"/>
        <pc:sldMkLst>
          <pc:docMk/>
          <pc:sldMk cId="0" sldId="265"/>
        </pc:sldMkLst>
        <pc:picChg chg="del">
          <ac:chgData name="Evan Eames" userId="S::eames@fortiss.org::b96da149-045a-4500-89a9-de1155214fd6" providerId="AD" clId="Web-{2F3B0692-0BB0-5399-E3E3-12CEE3206352}" dt="2023-10-10T21:17:47.499" v="780"/>
          <ac:picMkLst>
            <pc:docMk/>
            <pc:sldMk cId="0" sldId="265"/>
            <ac:picMk id="379" creationId="{00000000-0000-0000-0000-000000000000}"/>
          </ac:picMkLst>
        </pc:picChg>
        <pc:picChg chg="del">
          <ac:chgData name="Evan Eames" userId="S::eames@fortiss.org::b96da149-045a-4500-89a9-de1155214fd6" providerId="AD" clId="Web-{2F3B0692-0BB0-5399-E3E3-12CEE3206352}" dt="2023-10-10T21:17:47.859" v="781"/>
          <ac:picMkLst>
            <pc:docMk/>
            <pc:sldMk cId="0" sldId="265"/>
            <ac:picMk id="380" creationId="{00000000-0000-0000-0000-000000000000}"/>
          </ac:picMkLst>
        </pc:picChg>
        <pc:picChg chg="del">
          <ac:chgData name="Evan Eames" userId="S::eames@fortiss.org::b96da149-045a-4500-89a9-de1155214fd6" providerId="AD" clId="Web-{2F3B0692-0BB0-5399-E3E3-12CEE3206352}" dt="2023-10-10T21:17:48.781" v="782"/>
          <ac:picMkLst>
            <pc:docMk/>
            <pc:sldMk cId="0" sldId="265"/>
            <ac:picMk id="381" creationId="{00000000-0000-0000-0000-000000000000}"/>
          </ac:picMkLst>
        </pc:picChg>
        <pc:picChg chg="del">
          <ac:chgData name="Evan Eames" userId="S::eames@fortiss.org::b96da149-045a-4500-89a9-de1155214fd6" providerId="AD" clId="Web-{2F3B0692-0BB0-5399-E3E3-12CEE3206352}" dt="2023-10-10T21:17:49.609" v="783"/>
          <ac:picMkLst>
            <pc:docMk/>
            <pc:sldMk cId="0" sldId="265"/>
            <ac:picMk id="382" creationId="{00000000-0000-0000-0000-000000000000}"/>
          </ac:picMkLst>
        </pc:picChg>
      </pc:sldChg>
      <pc:sldChg chg="delSp modSp">
        <pc:chgData name="Evan Eames" userId="S::eames@fortiss.org::b96da149-045a-4500-89a9-de1155214fd6" providerId="AD" clId="Web-{2F3B0692-0BB0-5399-E3E3-12CEE3206352}" dt="2023-10-10T21:45:54.544" v="1140" actId="1076"/>
        <pc:sldMkLst>
          <pc:docMk/>
          <pc:sldMk cId="0" sldId="269"/>
        </pc:sldMkLst>
        <pc:spChg chg="del">
          <ac:chgData name="Evan Eames" userId="S::eames@fortiss.org::b96da149-045a-4500-89a9-de1155214fd6" providerId="AD" clId="Web-{2F3B0692-0BB0-5399-E3E3-12CEE3206352}" dt="2023-10-10T21:45:51.044" v="1138"/>
          <ac:spMkLst>
            <pc:docMk/>
            <pc:sldMk cId="0" sldId="269"/>
            <ac:spMk id="425" creationId="{00000000-0000-0000-0000-000000000000}"/>
          </ac:spMkLst>
        </pc:spChg>
        <pc:picChg chg="del">
          <ac:chgData name="Evan Eames" userId="S::eames@fortiss.org::b96da149-045a-4500-89a9-de1155214fd6" providerId="AD" clId="Web-{2F3B0692-0BB0-5399-E3E3-12CEE3206352}" dt="2023-10-10T21:45:52.341" v="1139"/>
          <ac:picMkLst>
            <pc:docMk/>
            <pc:sldMk cId="0" sldId="269"/>
            <ac:picMk id="426" creationId="{00000000-0000-0000-0000-000000000000}"/>
          </ac:picMkLst>
        </pc:picChg>
        <pc:picChg chg="mod">
          <ac:chgData name="Evan Eames" userId="S::eames@fortiss.org::b96da149-045a-4500-89a9-de1155214fd6" providerId="AD" clId="Web-{2F3B0692-0BB0-5399-E3E3-12CEE3206352}" dt="2023-10-10T21:45:54.544" v="1140" actId="1076"/>
          <ac:picMkLst>
            <pc:docMk/>
            <pc:sldMk cId="0" sldId="269"/>
            <ac:picMk id="430" creationId="{00000000-0000-0000-0000-000000000000}"/>
          </ac:picMkLst>
        </pc:picChg>
      </pc:sldChg>
      <pc:sldChg chg="mod ord modShow">
        <pc:chgData name="Evan Eames" userId="S::eames@fortiss.org::b96da149-045a-4500-89a9-de1155214fd6" providerId="AD" clId="Web-{2F3B0692-0BB0-5399-E3E3-12CEE3206352}" dt="2023-10-10T21:57:24.409" v="1473"/>
        <pc:sldMkLst>
          <pc:docMk/>
          <pc:sldMk cId="0" sldId="275"/>
        </pc:sldMkLst>
      </pc:sldChg>
      <pc:sldChg chg="modSp mod modShow">
        <pc:chgData name="Evan Eames" userId="S::eames@fortiss.org::b96da149-045a-4500-89a9-de1155214fd6" providerId="AD" clId="Web-{2F3B0692-0BB0-5399-E3E3-12CEE3206352}" dt="2023-10-10T22:02:00.239" v="1796" actId="20577"/>
        <pc:sldMkLst>
          <pc:docMk/>
          <pc:sldMk cId="0" sldId="276"/>
        </pc:sldMkLst>
        <pc:spChg chg="mod">
          <ac:chgData name="Evan Eames" userId="S::eames@fortiss.org::b96da149-045a-4500-89a9-de1155214fd6" providerId="AD" clId="Web-{2F3B0692-0BB0-5399-E3E3-12CEE3206352}" dt="2023-10-10T21:58:01.566" v="1492" actId="20577"/>
          <ac:spMkLst>
            <pc:docMk/>
            <pc:sldMk cId="0" sldId="276"/>
            <ac:spMk id="494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22:02:00.239" v="1796" actId="20577"/>
          <ac:spMkLst>
            <pc:docMk/>
            <pc:sldMk cId="0" sldId="276"/>
            <ac:spMk id="496" creationId="{00000000-0000-0000-0000-000000000000}"/>
          </ac:spMkLst>
        </pc:spChg>
      </pc:sldChg>
      <pc:sldChg chg="add ord">
        <pc:chgData name="Evan Eames" userId="S::eames@fortiss.org::b96da149-045a-4500-89a9-de1155214fd6" providerId="AD" clId="Web-{2F3B0692-0BB0-5399-E3E3-12CEE3206352}" dt="2023-10-10T09:27:49.013" v="1"/>
        <pc:sldMkLst>
          <pc:docMk/>
          <pc:sldMk cId="3877837871" sldId="277"/>
        </pc:sldMkLst>
      </pc:sldChg>
      <pc:sldChg chg="modSp add">
        <pc:chgData name="Evan Eames" userId="S::eames@fortiss.org::b96da149-045a-4500-89a9-de1155214fd6" providerId="AD" clId="Web-{2F3B0692-0BB0-5399-E3E3-12CEE3206352}" dt="2023-10-10T09:28:45.514" v="18" actId="20577"/>
        <pc:sldMkLst>
          <pc:docMk/>
          <pc:sldMk cId="2893248344" sldId="278"/>
        </pc:sldMkLst>
        <pc:spChg chg="mod">
          <ac:chgData name="Evan Eames" userId="S::eames@fortiss.org::b96da149-045a-4500-89a9-de1155214fd6" providerId="AD" clId="Web-{2F3B0692-0BB0-5399-E3E3-12CEE3206352}" dt="2023-10-10T09:28:45.514" v="18" actId="20577"/>
          <ac:spMkLst>
            <pc:docMk/>
            <pc:sldMk cId="2893248344" sldId="278"/>
            <ac:spMk id="15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09:28:31.935" v="11" actId="20577"/>
          <ac:spMkLst>
            <pc:docMk/>
            <pc:sldMk cId="2893248344" sldId="278"/>
            <ac:spMk id="21" creationId="{00000000-0000-0000-0000-000000000000}"/>
          </ac:spMkLst>
        </pc:spChg>
      </pc:sldChg>
      <pc:sldChg chg="delSp modSp add ord replId">
        <pc:chgData name="Evan Eames" userId="S::eames@fortiss.org::b96da149-045a-4500-89a9-de1155214fd6" providerId="AD" clId="Web-{2F3B0692-0BB0-5399-E3E3-12CEE3206352}" dt="2023-10-11T07:26:33.748" v="1804" actId="20577"/>
        <pc:sldMkLst>
          <pc:docMk/>
          <pc:sldMk cId="1377617404" sldId="279"/>
        </pc:sldMkLst>
        <pc:spChg chg="mod">
          <ac:chgData name="Evan Eames" userId="S::eames@fortiss.org::b96da149-045a-4500-89a9-de1155214fd6" providerId="AD" clId="Web-{2F3B0692-0BB0-5399-E3E3-12CEE3206352}" dt="2023-10-10T09:30:04.686" v="22" actId="20577"/>
          <ac:spMkLst>
            <pc:docMk/>
            <pc:sldMk cId="1377617404" sldId="279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1T07:26:33.748" v="1804" actId="20577"/>
          <ac:spMkLst>
            <pc:docMk/>
            <pc:sldMk cId="1377617404" sldId="279"/>
            <ac:spMk id="299" creationId="{00000000-0000-0000-0000-000000000000}"/>
          </ac:spMkLst>
        </pc:spChg>
        <pc:spChg chg="del mod">
          <ac:chgData name="Evan Eames" userId="S::eames@fortiss.org::b96da149-045a-4500-89a9-de1155214fd6" providerId="AD" clId="Web-{2F3B0692-0BB0-5399-E3E3-12CEE3206352}" dt="2023-10-10T09:31:34.342" v="89"/>
          <ac:spMkLst>
            <pc:docMk/>
            <pc:sldMk cId="1377617404" sldId="279"/>
            <ac:spMk id="300" creationId="{00000000-0000-0000-0000-000000000000}"/>
          </ac:spMkLst>
        </pc:spChg>
      </pc:sldChg>
      <pc:sldChg chg="add del replId">
        <pc:chgData name="Evan Eames" userId="S::eames@fortiss.org::b96da149-045a-4500-89a9-de1155214fd6" providerId="AD" clId="Web-{2F3B0692-0BB0-5399-E3E3-12CEE3206352}" dt="2023-10-10T09:31:27.764" v="88"/>
        <pc:sldMkLst>
          <pc:docMk/>
          <pc:sldMk cId="3980835649" sldId="280"/>
        </pc:sldMkLst>
      </pc:sldChg>
      <pc:sldChg chg="delSp modSp add replId">
        <pc:chgData name="Evan Eames" userId="S::eames@fortiss.org::b96da149-045a-4500-89a9-de1155214fd6" providerId="AD" clId="Web-{2F3B0692-0BB0-5399-E3E3-12CEE3206352}" dt="2023-10-10T09:48:03.236" v="432" actId="20577"/>
        <pc:sldMkLst>
          <pc:docMk/>
          <pc:sldMk cId="3652805880" sldId="281"/>
        </pc:sldMkLst>
        <pc:spChg chg="mod">
          <ac:chgData name="Evan Eames" userId="S::eames@fortiss.org::b96da149-045a-4500-89a9-de1155214fd6" providerId="AD" clId="Web-{2F3B0692-0BB0-5399-E3E3-12CEE3206352}" dt="2023-10-10T09:31:40.420" v="93" actId="20577"/>
          <ac:spMkLst>
            <pc:docMk/>
            <pc:sldMk cId="3652805880" sldId="281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09:48:03.236" v="432" actId="20577"/>
          <ac:spMkLst>
            <pc:docMk/>
            <pc:sldMk cId="3652805880" sldId="281"/>
            <ac:spMk id="299" creationId="{00000000-0000-0000-0000-000000000000}"/>
          </ac:spMkLst>
        </pc:spChg>
        <pc:spChg chg="del mod">
          <ac:chgData name="Evan Eames" userId="S::eames@fortiss.org::b96da149-045a-4500-89a9-de1155214fd6" providerId="AD" clId="Web-{2F3B0692-0BB0-5399-E3E3-12CEE3206352}" dt="2023-10-10T09:32:57.233" v="160"/>
          <ac:spMkLst>
            <pc:docMk/>
            <pc:sldMk cId="3652805880" sldId="281"/>
            <ac:spMk id="300" creationId="{00000000-0000-0000-0000-000000000000}"/>
          </ac:spMkLst>
        </pc:spChg>
      </pc:sldChg>
      <pc:sldChg chg="modSp add replId">
        <pc:chgData name="Evan Eames" userId="S::eames@fortiss.org::b96da149-045a-4500-89a9-de1155214fd6" providerId="AD" clId="Web-{2F3B0692-0BB0-5399-E3E3-12CEE3206352}" dt="2023-10-10T09:53:29.925" v="436" actId="20577"/>
        <pc:sldMkLst>
          <pc:docMk/>
          <pc:sldMk cId="2073635917" sldId="282"/>
        </pc:sldMkLst>
        <pc:spChg chg="mod">
          <ac:chgData name="Evan Eames" userId="S::eames@fortiss.org::b96da149-045a-4500-89a9-de1155214fd6" providerId="AD" clId="Web-{2F3B0692-0BB0-5399-E3E3-12CEE3206352}" dt="2023-10-10T09:35:34.874" v="304" actId="20577"/>
          <ac:spMkLst>
            <pc:docMk/>
            <pc:sldMk cId="2073635917" sldId="282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09:53:29.925" v="436" actId="20577"/>
          <ac:spMkLst>
            <pc:docMk/>
            <pc:sldMk cId="2073635917" sldId="282"/>
            <ac:spMk id="299" creationId="{00000000-0000-0000-0000-000000000000}"/>
          </ac:spMkLst>
        </pc:spChg>
      </pc:sldChg>
      <pc:sldChg chg="addSp modSp add replId">
        <pc:chgData name="Evan Eames" userId="S::eames@fortiss.org::b96da149-045a-4500-89a9-de1155214fd6" providerId="AD" clId="Web-{2F3B0692-0BB0-5399-E3E3-12CEE3206352}" dt="2023-10-10T09:58:52.098" v="633" actId="1076"/>
        <pc:sldMkLst>
          <pc:docMk/>
          <pc:sldMk cId="1775124724" sldId="283"/>
        </pc:sldMkLst>
        <pc:spChg chg="add mod">
          <ac:chgData name="Evan Eames" userId="S::eames@fortiss.org::b96da149-045a-4500-89a9-de1155214fd6" providerId="AD" clId="Web-{2F3B0692-0BB0-5399-E3E3-12CEE3206352}" dt="2023-10-10T09:58:52.098" v="633" actId="1076"/>
          <ac:spMkLst>
            <pc:docMk/>
            <pc:sldMk cId="1775124724" sldId="283"/>
            <ac:spMk id="3" creationId="{70F25A90-B5D3-1200-FB80-AC323164E8FE}"/>
          </ac:spMkLst>
        </pc:spChg>
        <pc:spChg chg="mod">
          <ac:chgData name="Evan Eames" userId="S::eames@fortiss.org::b96da149-045a-4500-89a9-de1155214fd6" providerId="AD" clId="Web-{2F3B0692-0BB0-5399-E3E3-12CEE3206352}" dt="2023-10-10T09:54:13.222" v="440" actId="20577"/>
          <ac:spMkLst>
            <pc:docMk/>
            <pc:sldMk cId="1775124724" sldId="283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0T09:56:10.722" v="505" actId="20577"/>
          <ac:spMkLst>
            <pc:docMk/>
            <pc:sldMk cId="1775124724" sldId="283"/>
            <ac:spMk id="299" creationId="{00000000-0000-0000-0000-000000000000}"/>
          </ac:spMkLst>
        </pc:spChg>
        <pc:picChg chg="add mod modCrop">
          <ac:chgData name="Evan Eames" userId="S::eames@fortiss.org::b96da149-045a-4500-89a9-de1155214fd6" providerId="AD" clId="Web-{2F3B0692-0BB0-5399-E3E3-12CEE3206352}" dt="2023-10-10T09:56:23.394" v="506" actId="1076"/>
          <ac:picMkLst>
            <pc:docMk/>
            <pc:sldMk cId="1775124724" sldId="283"/>
            <ac:picMk id="2" creationId="{9EA90764-B0B1-E838-E4AE-153804FB675C}"/>
          </ac:picMkLst>
        </pc:picChg>
      </pc:sldChg>
      <pc:sldChg chg="delSp modSp add ord replId">
        <pc:chgData name="Evan Eames" userId="S::eames@fortiss.org::b96da149-045a-4500-89a9-de1155214fd6" providerId="AD" clId="Web-{2F3B0692-0BB0-5399-E3E3-12CEE3206352}" dt="2023-10-11T07:27:30.483" v="1810" actId="20577"/>
        <pc:sldMkLst>
          <pc:docMk/>
          <pc:sldMk cId="1951764530" sldId="284"/>
        </pc:sldMkLst>
        <pc:spChg chg="mod">
          <ac:chgData name="Evan Eames" userId="S::eames@fortiss.org::b96da149-045a-4500-89a9-de1155214fd6" providerId="AD" clId="Web-{2F3B0692-0BB0-5399-E3E3-12CEE3206352}" dt="2023-10-10T21:14:25.763" v="668" actId="20577"/>
          <ac:spMkLst>
            <pc:docMk/>
            <pc:sldMk cId="1951764530" sldId="284"/>
            <ac:spMk id="298" creationId="{00000000-0000-0000-0000-000000000000}"/>
          </ac:spMkLst>
        </pc:spChg>
        <pc:spChg chg="mod">
          <ac:chgData name="Evan Eames" userId="S::eames@fortiss.org::b96da149-045a-4500-89a9-de1155214fd6" providerId="AD" clId="Web-{2F3B0692-0BB0-5399-E3E3-12CEE3206352}" dt="2023-10-11T07:27:30.483" v="1810" actId="20577"/>
          <ac:spMkLst>
            <pc:docMk/>
            <pc:sldMk cId="1951764530" sldId="284"/>
            <ac:spMk id="299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14:28.842" v="669"/>
          <ac:spMkLst>
            <pc:docMk/>
            <pc:sldMk cId="1951764530" sldId="284"/>
            <ac:spMk id="300" creationId="{00000000-0000-0000-0000-000000000000}"/>
          </ac:spMkLst>
        </pc:spChg>
      </pc:sldChg>
      <pc:sldChg chg="add replId">
        <pc:chgData name="Evan Eames" userId="S::eames@fortiss.org::b96da149-045a-4500-89a9-de1155214fd6" providerId="AD" clId="Web-{2F3B0692-0BB0-5399-E3E3-12CEE3206352}" dt="2023-10-10T21:17:44.609" v="779"/>
        <pc:sldMkLst>
          <pc:docMk/>
          <pc:sldMk cId="3870562706" sldId="285"/>
        </pc:sldMkLst>
      </pc:sldChg>
      <pc:sldChg chg="add replId">
        <pc:chgData name="Evan Eames" userId="S::eames@fortiss.org::b96da149-045a-4500-89a9-de1155214fd6" providerId="AD" clId="Web-{2F3B0692-0BB0-5399-E3E3-12CEE3206352}" dt="2023-10-10T21:18:01.765" v="784"/>
        <pc:sldMkLst>
          <pc:docMk/>
          <pc:sldMk cId="1833987645" sldId="286"/>
        </pc:sldMkLst>
      </pc:sldChg>
      <pc:sldChg chg="addSp delSp modSp add del replId">
        <pc:chgData name="Evan Eames" userId="S::eames@fortiss.org::b96da149-045a-4500-89a9-de1155214fd6" providerId="AD" clId="Web-{2F3B0692-0BB0-5399-E3E3-12CEE3206352}" dt="2023-10-10T21:44:48.262" v="1108" actId="1076"/>
        <pc:sldMkLst>
          <pc:docMk/>
          <pc:sldMk cId="1349921431" sldId="287"/>
        </pc:sldMkLst>
        <pc:spChg chg="mod">
          <ac:chgData name="Evan Eames" userId="S::eames@fortiss.org::b96da149-045a-4500-89a9-de1155214fd6" providerId="AD" clId="Web-{2F3B0692-0BB0-5399-E3E3-12CEE3206352}" dt="2023-10-10T21:20:15.173" v="814" actId="20577"/>
          <ac:spMkLst>
            <pc:docMk/>
            <pc:sldMk cId="1349921431" sldId="287"/>
            <ac:spMk id="414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20:35.954" v="818"/>
          <ac:spMkLst>
            <pc:docMk/>
            <pc:sldMk cId="1349921431" sldId="287"/>
            <ac:spMk id="415" creationId="{00000000-0000-0000-0000-000000000000}"/>
          </ac:spMkLst>
        </pc:spChg>
        <pc:spChg chg="del">
          <ac:chgData name="Evan Eames" userId="S::eames@fortiss.org::b96da149-045a-4500-89a9-de1155214fd6" providerId="AD" clId="Web-{2F3B0692-0BB0-5399-E3E3-12CEE3206352}" dt="2023-10-10T21:20:34.251" v="817"/>
          <ac:spMkLst>
            <pc:docMk/>
            <pc:sldMk cId="1349921431" sldId="287"/>
            <ac:spMk id="416" creationId="{00000000-0000-0000-0000-000000000000}"/>
          </ac:spMkLst>
        </pc:spChg>
        <pc:picChg chg="add mod">
          <ac:chgData name="Evan Eames" userId="S::eames@fortiss.org::b96da149-045a-4500-89a9-de1155214fd6" providerId="AD" clId="Web-{2F3B0692-0BB0-5399-E3E3-12CEE3206352}" dt="2023-10-10T21:44:37.372" v="1104" actId="1076"/>
          <ac:picMkLst>
            <pc:docMk/>
            <pc:sldMk cId="1349921431" sldId="287"/>
            <ac:picMk id="2" creationId="{21767007-E595-AA5D-B536-BC886A9012EB}"/>
          </ac:picMkLst>
        </pc:picChg>
        <pc:picChg chg="add mod">
          <ac:chgData name="Evan Eames" userId="S::eames@fortiss.org::b96da149-045a-4500-89a9-de1155214fd6" providerId="AD" clId="Web-{2F3B0692-0BB0-5399-E3E3-12CEE3206352}" dt="2023-10-10T21:30:55.459" v="829" actId="1076"/>
          <ac:picMkLst>
            <pc:docMk/>
            <pc:sldMk cId="1349921431" sldId="287"/>
            <ac:picMk id="3" creationId="{0FC9EBC6-A7AE-D393-5177-A5A180F52E3D}"/>
          </ac:picMkLst>
        </pc:picChg>
        <pc:picChg chg="add mod ord">
          <ac:chgData name="Evan Eames" userId="S::eames@fortiss.org::b96da149-045a-4500-89a9-de1155214fd6" providerId="AD" clId="Web-{2F3B0692-0BB0-5399-E3E3-12CEE3206352}" dt="2023-10-10T21:44:48.262" v="1108" actId="1076"/>
          <ac:picMkLst>
            <pc:docMk/>
            <pc:sldMk cId="1349921431" sldId="287"/>
            <ac:picMk id="4" creationId="{E76482E9-FF37-F131-A04A-91436DC94F46}"/>
          </ac:picMkLst>
        </pc:picChg>
      </pc:sldChg>
      <pc:sldChg chg="addSp delSp modSp add replId">
        <pc:chgData name="Evan Eames" userId="S::eames@fortiss.org::b96da149-045a-4500-89a9-de1155214fd6" providerId="AD" clId="Web-{2F3B0692-0BB0-5399-E3E3-12CEE3206352}" dt="2023-10-10T21:36:40.962" v="867" actId="1076"/>
        <pc:sldMkLst>
          <pc:docMk/>
          <pc:sldMk cId="2208783903" sldId="288"/>
        </pc:sldMkLst>
        <pc:spChg chg="add mod">
          <ac:chgData name="Evan Eames" userId="S::eames@fortiss.org::b96da149-045a-4500-89a9-de1155214fd6" providerId="AD" clId="Web-{2F3B0692-0BB0-5399-E3E3-12CEE3206352}" dt="2023-10-10T21:35:11.711" v="847"/>
          <ac:spMkLst>
            <pc:docMk/>
            <pc:sldMk cId="2208783903" sldId="288"/>
            <ac:spMk id="7" creationId="{BF289D6E-887C-937B-4DE0-3F660A05AC0F}"/>
          </ac:spMkLst>
        </pc:spChg>
        <pc:spChg chg="add mod">
          <ac:chgData name="Evan Eames" userId="S::eames@fortiss.org::b96da149-045a-4500-89a9-de1155214fd6" providerId="AD" clId="Web-{2F3B0692-0BB0-5399-E3E3-12CEE3206352}" dt="2023-10-10T21:35:47.992" v="854" actId="1076"/>
          <ac:spMkLst>
            <pc:docMk/>
            <pc:sldMk cId="2208783903" sldId="288"/>
            <ac:spMk id="8" creationId="{F1F28D2F-7AD0-558C-8265-0B901C71D421}"/>
          </ac:spMkLst>
        </pc:spChg>
        <pc:spChg chg="add mod">
          <ac:chgData name="Evan Eames" userId="S::eames@fortiss.org::b96da149-045a-4500-89a9-de1155214fd6" providerId="AD" clId="Web-{2F3B0692-0BB0-5399-E3E3-12CEE3206352}" dt="2023-10-10T21:36:25.977" v="862" actId="1076"/>
          <ac:spMkLst>
            <pc:docMk/>
            <pc:sldMk cId="2208783903" sldId="288"/>
            <ac:spMk id="9" creationId="{9AC8EA72-F9DF-4410-4A80-4E30C23D3653}"/>
          </ac:spMkLst>
        </pc:spChg>
        <pc:spChg chg="add mod">
          <ac:chgData name="Evan Eames" userId="S::eames@fortiss.org::b96da149-045a-4500-89a9-de1155214fd6" providerId="AD" clId="Web-{2F3B0692-0BB0-5399-E3E3-12CEE3206352}" dt="2023-10-10T21:36:40.962" v="867" actId="1076"/>
          <ac:spMkLst>
            <pc:docMk/>
            <pc:sldMk cId="2208783903" sldId="288"/>
            <ac:spMk id="10" creationId="{8B0822D0-CAAC-7141-5933-47BB74B00F07}"/>
          </ac:spMkLst>
        </pc:spChg>
        <pc:picChg chg="del">
          <ac:chgData name="Evan Eames" userId="S::eames@fortiss.org::b96da149-045a-4500-89a9-de1155214fd6" providerId="AD" clId="Web-{2F3B0692-0BB0-5399-E3E3-12CEE3206352}" dt="2023-10-10T21:33:16.413" v="832"/>
          <ac:picMkLst>
            <pc:docMk/>
            <pc:sldMk cId="2208783903" sldId="288"/>
            <ac:picMk id="2" creationId="{21767007-E595-AA5D-B536-BC886A9012EB}"/>
          </ac:picMkLst>
        </pc:picChg>
        <pc:picChg chg="del">
          <ac:chgData name="Evan Eames" userId="S::eames@fortiss.org::b96da149-045a-4500-89a9-de1155214fd6" providerId="AD" clId="Web-{2F3B0692-0BB0-5399-E3E3-12CEE3206352}" dt="2023-10-10T21:33:15.319" v="831"/>
          <ac:picMkLst>
            <pc:docMk/>
            <pc:sldMk cId="2208783903" sldId="288"/>
            <ac:picMk id="3" creationId="{0FC9EBC6-A7AE-D393-5177-A5A180F52E3D}"/>
          </ac:picMkLst>
        </pc:picChg>
        <pc:picChg chg="add del mod">
          <ac:chgData name="Evan Eames" userId="S::eames@fortiss.org::b96da149-045a-4500-89a9-de1155214fd6" providerId="AD" clId="Web-{2F3B0692-0BB0-5399-E3E3-12CEE3206352}" dt="2023-10-10T21:33:21.038" v="834"/>
          <ac:picMkLst>
            <pc:docMk/>
            <pc:sldMk cId="2208783903" sldId="288"/>
            <ac:picMk id="4" creationId="{8C7296FD-86BF-0494-7402-11A464774EAC}"/>
          </ac:picMkLst>
        </pc:picChg>
        <pc:picChg chg="add mod">
          <ac:chgData name="Evan Eames" userId="S::eames@fortiss.org::b96da149-045a-4500-89a9-de1155214fd6" providerId="AD" clId="Web-{2F3B0692-0BB0-5399-E3E3-12CEE3206352}" dt="2023-10-10T21:33:51.992" v="840" actId="1076"/>
          <ac:picMkLst>
            <pc:docMk/>
            <pc:sldMk cId="2208783903" sldId="288"/>
            <ac:picMk id="5" creationId="{DB305A86-363A-4776-99C5-75AED80F259D}"/>
          </ac:picMkLst>
        </pc:picChg>
        <pc:picChg chg="add mod">
          <ac:chgData name="Evan Eames" userId="S::eames@fortiss.org::b96da149-045a-4500-89a9-de1155214fd6" providerId="AD" clId="Web-{2F3B0692-0BB0-5399-E3E3-12CEE3206352}" dt="2023-10-10T21:35:44.055" v="853" actId="1076"/>
          <ac:picMkLst>
            <pc:docMk/>
            <pc:sldMk cId="2208783903" sldId="288"/>
            <ac:picMk id="6" creationId="{4E22E971-4882-A3C0-63FB-5F85CAC83F9C}"/>
          </ac:picMkLst>
        </pc:picChg>
      </pc:sldChg>
      <pc:sldChg chg="addSp delSp modSp add replId">
        <pc:chgData name="Evan Eames" userId="S::eames@fortiss.org::b96da149-045a-4500-89a9-de1155214fd6" providerId="AD" clId="Web-{2F3B0692-0BB0-5399-E3E3-12CEE3206352}" dt="2023-10-10T21:45:35.669" v="1137" actId="20577"/>
        <pc:sldMkLst>
          <pc:docMk/>
          <pc:sldMk cId="4176211219" sldId="289"/>
        </pc:sldMkLst>
        <pc:spChg chg="add mod">
          <ac:chgData name="Evan Eames" userId="S::eames@fortiss.org::b96da149-045a-4500-89a9-de1155214fd6" providerId="AD" clId="Web-{2F3B0692-0BB0-5399-E3E3-12CEE3206352}" dt="2023-10-10T21:45:35.669" v="1137" actId="20577"/>
          <ac:spMkLst>
            <pc:docMk/>
            <pc:sldMk cId="4176211219" sldId="289"/>
            <ac:spMk id="3" creationId="{6C5407E0-AF1F-3304-A2F0-585BC8360A3C}"/>
          </ac:spMkLst>
        </pc:spChg>
        <pc:spChg chg="del">
          <ac:chgData name="Evan Eames" userId="S::eames@fortiss.org::b96da149-045a-4500-89a9-de1155214fd6" providerId="AD" clId="Web-{2F3B0692-0BB0-5399-E3E3-12CEE3206352}" dt="2023-10-10T21:37:11.681" v="870"/>
          <ac:spMkLst>
            <pc:docMk/>
            <pc:sldMk cId="4176211219" sldId="289"/>
            <ac:spMk id="7" creationId="{BF289D6E-887C-937B-4DE0-3F660A05AC0F}"/>
          </ac:spMkLst>
        </pc:spChg>
        <pc:spChg chg="del">
          <ac:chgData name="Evan Eames" userId="S::eames@fortiss.org::b96da149-045a-4500-89a9-de1155214fd6" providerId="AD" clId="Web-{2F3B0692-0BB0-5399-E3E3-12CEE3206352}" dt="2023-10-10T21:37:13.509" v="872"/>
          <ac:spMkLst>
            <pc:docMk/>
            <pc:sldMk cId="4176211219" sldId="289"/>
            <ac:spMk id="8" creationId="{F1F28D2F-7AD0-558C-8265-0B901C71D421}"/>
          </ac:spMkLst>
        </pc:spChg>
        <pc:spChg chg="del">
          <ac:chgData name="Evan Eames" userId="S::eames@fortiss.org::b96da149-045a-4500-89a9-de1155214fd6" providerId="AD" clId="Web-{2F3B0692-0BB0-5399-E3E3-12CEE3206352}" dt="2023-10-10T21:37:17.665" v="874"/>
          <ac:spMkLst>
            <pc:docMk/>
            <pc:sldMk cId="4176211219" sldId="289"/>
            <ac:spMk id="9" creationId="{9AC8EA72-F9DF-4410-4A80-4E30C23D3653}"/>
          </ac:spMkLst>
        </pc:spChg>
        <pc:spChg chg="del">
          <ac:chgData name="Evan Eames" userId="S::eames@fortiss.org::b96da149-045a-4500-89a9-de1155214fd6" providerId="AD" clId="Web-{2F3B0692-0BB0-5399-E3E3-12CEE3206352}" dt="2023-10-10T21:37:14.915" v="873"/>
          <ac:spMkLst>
            <pc:docMk/>
            <pc:sldMk cId="4176211219" sldId="289"/>
            <ac:spMk id="10" creationId="{8B0822D0-CAAC-7141-5933-47BB74B00F07}"/>
          </ac:spMkLst>
        </pc:spChg>
        <pc:picChg chg="del">
          <ac:chgData name="Evan Eames" userId="S::eames@fortiss.org::b96da149-045a-4500-89a9-de1155214fd6" providerId="AD" clId="Web-{2F3B0692-0BB0-5399-E3E3-12CEE3206352}" dt="2023-10-10T21:37:11.087" v="869"/>
          <ac:picMkLst>
            <pc:docMk/>
            <pc:sldMk cId="4176211219" sldId="289"/>
            <ac:picMk id="5" creationId="{DB305A86-363A-4776-99C5-75AED80F259D}"/>
          </ac:picMkLst>
        </pc:picChg>
        <pc:picChg chg="del">
          <ac:chgData name="Evan Eames" userId="S::eames@fortiss.org::b96da149-045a-4500-89a9-de1155214fd6" providerId="AD" clId="Web-{2F3B0692-0BB0-5399-E3E3-12CEE3206352}" dt="2023-10-10T21:37:12.149" v="871"/>
          <ac:picMkLst>
            <pc:docMk/>
            <pc:sldMk cId="4176211219" sldId="289"/>
            <ac:picMk id="6" creationId="{4E22E971-4882-A3C0-63FB-5F85CAC83F9C}"/>
          </ac:picMkLst>
        </pc:picChg>
      </pc:sldChg>
      <pc:sldChg chg="addSp delSp modSp add replId">
        <pc:chgData name="Evan Eames" userId="S::eames@fortiss.org::b96da149-045a-4500-89a9-de1155214fd6" providerId="AD" clId="Web-{2F3B0692-0BB0-5399-E3E3-12CEE3206352}" dt="2023-10-10T21:54:41.048" v="1339" actId="20577"/>
        <pc:sldMkLst>
          <pc:docMk/>
          <pc:sldMk cId="2872003509" sldId="290"/>
        </pc:sldMkLst>
        <pc:spChg chg="del mod">
          <ac:chgData name="Evan Eames" userId="S::eames@fortiss.org::b96da149-045a-4500-89a9-de1155214fd6" providerId="AD" clId="Web-{2F3B0692-0BB0-5399-E3E3-12CEE3206352}" dt="2023-10-10T21:54:05.392" v="1294"/>
          <ac:spMkLst>
            <pc:docMk/>
            <pc:sldMk cId="2872003509" sldId="290"/>
            <ac:spMk id="3" creationId="{6C5407E0-AF1F-3304-A2F0-585BC8360A3C}"/>
          </ac:spMkLst>
        </pc:spChg>
        <pc:spChg chg="add mod">
          <ac:chgData name="Evan Eames" userId="S::eames@fortiss.org::b96da149-045a-4500-89a9-de1155214fd6" providerId="AD" clId="Web-{2F3B0692-0BB0-5399-E3E3-12CEE3206352}" dt="2023-10-10T21:51:22.219" v="1196" actId="1076"/>
          <ac:spMkLst>
            <pc:docMk/>
            <pc:sldMk cId="2872003509" sldId="290"/>
            <ac:spMk id="5" creationId="{7511E062-FDF5-BAA7-7382-469760C9CF60}"/>
          </ac:spMkLst>
        </pc:spChg>
        <pc:spChg chg="add mod">
          <ac:chgData name="Evan Eames" userId="S::eames@fortiss.org::b96da149-045a-4500-89a9-de1155214fd6" providerId="AD" clId="Web-{2F3B0692-0BB0-5399-E3E3-12CEE3206352}" dt="2023-10-10T21:51:08.250" v="1194"/>
          <ac:spMkLst>
            <pc:docMk/>
            <pc:sldMk cId="2872003509" sldId="290"/>
            <ac:spMk id="8" creationId="{AD285493-938B-683B-1A8A-57FD3BF9BBBF}"/>
          </ac:spMkLst>
        </pc:spChg>
        <pc:spChg chg="add mod">
          <ac:chgData name="Evan Eames" userId="S::eames@fortiss.org::b96da149-045a-4500-89a9-de1155214fd6" providerId="AD" clId="Web-{2F3B0692-0BB0-5399-E3E3-12CEE3206352}" dt="2023-10-10T21:51:29.797" v="1197" actId="1076"/>
          <ac:spMkLst>
            <pc:docMk/>
            <pc:sldMk cId="2872003509" sldId="290"/>
            <ac:spMk id="9" creationId="{EF9A7418-11AE-732D-9553-B758BC07B600}"/>
          </ac:spMkLst>
        </pc:spChg>
        <pc:spChg chg="add mod">
          <ac:chgData name="Evan Eames" userId="S::eames@fortiss.org::b96da149-045a-4500-89a9-de1155214fd6" providerId="AD" clId="Web-{2F3B0692-0BB0-5399-E3E3-12CEE3206352}" dt="2023-10-10T21:54:41.048" v="1339" actId="20577"/>
          <ac:spMkLst>
            <pc:docMk/>
            <pc:sldMk cId="2872003509" sldId="290"/>
            <ac:spMk id="11" creationId="{D021D07C-76ED-9A42-319E-82F89C54086D}"/>
          </ac:spMkLst>
        </pc:spChg>
        <pc:picChg chg="add mod">
          <ac:chgData name="Evan Eames" userId="S::eames@fortiss.org::b96da149-045a-4500-89a9-de1155214fd6" providerId="AD" clId="Web-{2F3B0692-0BB0-5399-E3E3-12CEE3206352}" dt="2023-10-10T21:50:05.905" v="1186" actId="1076"/>
          <ac:picMkLst>
            <pc:docMk/>
            <pc:sldMk cId="2872003509" sldId="290"/>
            <ac:picMk id="4" creationId="{197A3A44-9A74-D1C1-1ECC-B3E7EA70BABA}"/>
          </ac:picMkLst>
        </pc:picChg>
        <pc:picChg chg="add del">
          <ac:chgData name="Evan Eames" userId="S::eames@fortiss.org::b96da149-045a-4500-89a9-de1155214fd6" providerId="AD" clId="Web-{2F3B0692-0BB0-5399-E3E3-12CEE3206352}" dt="2023-10-10T21:49:34.608" v="1182"/>
          <ac:picMkLst>
            <pc:docMk/>
            <pc:sldMk cId="2872003509" sldId="290"/>
            <ac:picMk id="7" creationId="{B14AC4E8-C9A4-4CD0-8E43-5BDA9AF8E76D}"/>
          </ac:picMkLst>
        </pc:picChg>
      </pc:sldChg>
      <pc:sldChg chg="addSp delSp modSp add ord replId">
        <pc:chgData name="Evan Eames" userId="S::eames@fortiss.org::b96da149-045a-4500-89a9-de1155214fd6" providerId="AD" clId="Web-{2F3B0692-0BB0-5399-E3E3-12CEE3206352}" dt="2023-10-10T21:55:19.283" v="1349"/>
        <pc:sldMkLst>
          <pc:docMk/>
          <pc:sldMk cId="1507101404" sldId="291"/>
        </pc:sldMkLst>
        <pc:spChg chg="del mod">
          <ac:chgData name="Evan Eames" userId="S::eames@fortiss.org::b96da149-045a-4500-89a9-de1155214fd6" providerId="AD" clId="Web-{2F3B0692-0BB0-5399-E3E3-12CEE3206352}" dt="2023-10-10T21:54:51.236" v="1340"/>
          <ac:spMkLst>
            <pc:docMk/>
            <pc:sldMk cId="1507101404" sldId="291"/>
            <ac:spMk id="3" creationId="{6C5407E0-AF1F-3304-A2F0-585BC8360A3C}"/>
          </ac:spMkLst>
        </pc:spChg>
        <pc:spChg chg="add mod">
          <ac:chgData name="Evan Eames" userId="S::eames@fortiss.org::b96da149-045a-4500-89a9-de1155214fd6" providerId="AD" clId="Web-{2F3B0692-0BB0-5399-E3E3-12CEE3206352}" dt="2023-10-10T21:55:06.549" v="1348" actId="20577"/>
          <ac:spMkLst>
            <pc:docMk/>
            <pc:sldMk cId="1507101404" sldId="291"/>
            <ac:spMk id="6" creationId="{BEE33D99-B079-8947-B596-92A0D4438218}"/>
          </ac:spMkLst>
        </pc:spChg>
      </pc:sldChg>
      <pc:sldChg chg="delSp modSp add replId">
        <pc:chgData name="Evan Eames" userId="S::eames@fortiss.org::b96da149-045a-4500-89a9-de1155214fd6" providerId="AD" clId="Web-{2F3B0692-0BB0-5399-E3E3-12CEE3206352}" dt="2023-10-10T21:56:58.128" v="1470" actId="20577"/>
        <pc:sldMkLst>
          <pc:docMk/>
          <pc:sldMk cId="3069450770" sldId="292"/>
        </pc:sldMkLst>
        <pc:spChg chg="del">
          <ac:chgData name="Evan Eames" userId="S::eames@fortiss.org::b96da149-045a-4500-89a9-de1155214fd6" providerId="AD" clId="Web-{2F3B0692-0BB0-5399-E3E3-12CEE3206352}" dt="2023-10-10T21:55:32.361" v="1352"/>
          <ac:spMkLst>
            <pc:docMk/>
            <pc:sldMk cId="3069450770" sldId="292"/>
            <ac:spMk id="5" creationId="{7511E062-FDF5-BAA7-7382-469760C9CF60}"/>
          </ac:spMkLst>
        </pc:spChg>
        <pc:spChg chg="del">
          <ac:chgData name="Evan Eames" userId="S::eames@fortiss.org::b96da149-045a-4500-89a9-de1155214fd6" providerId="AD" clId="Web-{2F3B0692-0BB0-5399-E3E3-12CEE3206352}" dt="2023-10-10T21:55:35.377" v="1354"/>
          <ac:spMkLst>
            <pc:docMk/>
            <pc:sldMk cId="3069450770" sldId="292"/>
            <ac:spMk id="8" creationId="{AD285493-938B-683B-1A8A-57FD3BF9BBBF}"/>
          </ac:spMkLst>
        </pc:spChg>
        <pc:spChg chg="del">
          <ac:chgData name="Evan Eames" userId="S::eames@fortiss.org::b96da149-045a-4500-89a9-de1155214fd6" providerId="AD" clId="Web-{2F3B0692-0BB0-5399-E3E3-12CEE3206352}" dt="2023-10-10T21:55:33.971" v="1353"/>
          <ac:spMkLst>
            <pc:docMk/>
            <pc:sldMk cId="3069450770" sldId="292"/>
            <ac:spMk id="9" creationId="{EF9A7418-11AE-732D-9553-B758BC07B600}"/>
          </ac:spMkLst>
        </pc:spChg>
        <pc:spChg chg="mod">
          <ac:chgData name="Evan Eames" userId="S::eames@fortiss.org::b96da149-045a-4500-89a9-de1155214fd6" providerId="AD" clId="Web-{2F3B0692-0BB0-5399-E3E3-12CEE3206352}" dt="2023-10-10T21:56:58.128" v="1470" actId="20577"/>
          <ac:spMkLst>
            <pc:docMk/>
            <pc:sldMk cId="3069450770" sldId="292"/>
            <ac:spMk id="11" creationId="{D021D07C-76ED-9A42-319E-82F89C54086D}"/>
          </ac:spMkLst>
        </pc:spChg>
        <pc:picChg chg="del">
          <ac:chgData name="Evan Eames" userId="S::eames@fortiss.org::b96da149-045a-4500-89a9-de1155214fd6" providerId="AD" clId="Web-{2F3B0692-0BB0-5399-E3E3-12CEE3206352}" dt="2023-10-10T21:55:31.283" v="1351"/>
          <ac:picMkLst>
            <pc:docMk/>
            <pc:sldMk cId="3069450770" sldId="292"/>
            <ac:picMk id="4" creationId="{197A3A44-9A74-D1C1-1ECC-B3E7EA70BABA}"/>
          </ac:picMkLst>
        </pc:picChg>
      </pc:sldChg>
      <pc:sldMasterChg chg="add addSldLayout">
        <pc:chgData name="Evan Eames" userId="S::eames@fortiss.org::b96da149-045a-4500-89a9-de1155214fd6" providerId="AD" clId="Web-{2F3B0692-0BB0-5399-E3E3-12CEE3206352}" dt="2023-10-10T09:27:42.888" v="0"/>
        <pc:sldMasterMkLst>
          <pc:docMk/>
          <pc:sldMasterMk cId="1044084299" sldId="2147483648"/>
        </pc:sldMasterMkLst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103908558" sldId="2147483649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756227841" sldId="2147483650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2454753459" sldId="2147483652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146379014" sldId="2147483654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1285183136" sldId="2147483655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54032449" sldId="2147483656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1326376523" sldId="2147483657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2021970861" sldId="2147483658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2569936732" sldId="2147483659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1616409111" sldId="2147483660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2817969131" sldId="2147483661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005314353" sldId="2147483662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060838058" sldId="2147483663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211404697" sldId="2147483664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1974227416" sldId="2147483665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37841938" sldId="2147483666"/>
          </pc:sldLayoutMkLst>
        </pc:sldLayoutChg>
        <pc:sldLayoutChg chg="ad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1044084299" sldId="2147483648"/>
            <pc:sldLayoutMk cId="902775816" sldId="2147483667"/>
          </pc:sldLayoutMkLst>
        </pc:sldLayoutChg>
      </pc:sldMasterChg>
      <pc:sldMasterChg chg="replId modSldLayout">
        <pc:chgData name="Evan Eames" userId="S::eames@fortiss.org::b96da149-045a-4500-89a9-de1155214fd6" providerId="AD" clId="Web-{2F3B0692-0BB0-5399-E3E3-12CEE3206352}" dt="2023-10-10T09:27:42.888" v="0"/>
        <pc:sldMasterMkLst>
          <pc:docMk/>
          <pc:sldMasterMk cId="0" sldId="2147483670"/>
        </pc:sldMasterMkLst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1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2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3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4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5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6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7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8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79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0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1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2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3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4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5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6"/>
          </pc:sldLayoutMkLst>
        </pc:sldLayoutChg>
        <pc:sldLayoutChg chg="replId">
          <pc:chgData name="Evan Eames" userId="S::eames@fortiss.org::b96da149-045a-4500-89a9-de1155214fd6" providerId="AD" clId="Web-{2F3B0692-0BB0-5399-E3E3-12CEE3206352}" dt="2023-10-10T09:27:42.888" v="0"/>
          <pc:sldLayoutMkLst>
            <pc:docMk/>
            <pc:sldMasterMk cId="0" sldId="2147483670"/>
            <pc:sldLayoutMk cId="0" sldId="2147483687"/>
          </pc:sldLayoutMkLst>
        </pc:sldLayoutChg>
      </pc:sldMasterChg>
    </pc:docChg>
  </pc:docChgLst>
  <pc:docChgLst>
    <pc:chgData name="Axel von Arnim" userId="S::vonarnim@fortiss.org::26b27b77-7ef3-451b-83d9-e623f7f3203e" providerId="AD" clId="Web-{C16B996E-F770-DA47-F55F-B29996273F9C}"/>
    <pc:docChg chg="addSld delSld modSld addMainMaster">
      <pc:chgData name="Axel von Arnim" userId="S::vonarnim@fortiss.org::26b27b77-7ef3-451b-83d9-e623f7f3203e" providerId="AD" clId="Web-{C16B996E-F770-DA47-F55F-B29996273F9C}" dt="2023-11-08T15:45:02.273" v="248" actId="20577"/>
      <pc:docMkLst>
        <pc:docMk/>
      </pc:docMkLst>
      <pc:sldChg chg="del">
        <pc:chgData name="Axel von Arnim" userId="S::vonarnim@fortiss.org::26b27b77-7ef3-451b-83d9-e623f7f3203e" providerId="AD" clId="Web-{C16B996E-F770-DA47-F55F-B29996273F9C}" dt="2023-11-08T15:34:11.133" v="78"/>
        <pc:sldMkLst>
          <pc:docMk/>
          <pc:sldMk cId="0" sldId="256"/>
        </pc:sldMkLst>
      </pc:sldChg>
      <pc:sldChg chg="del">
        <pc:chgData name="Axel von Arnim" userId="S::vonarnim@fortiss.org::26b27b77-7ef3-451b-83d9-e623f7f3203e" providerId="AD" clId="Web-{C16B996E-F770-DA47-F55F-B29996273F9C}" dt="2023-11-08T15:34:11.149" v="80"/>
        <pc:sldMkLst>
          <pc:docMk/>
          <pc:sldMk cId="0" sldId="257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7"/>
        <pc:sldMkLst>
          <pc:docMk/>
          <pc:sldMk cId="0" sldId="259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6"/>
        <pc:sldMkLst>
          <pc:docMk/>
          <pc:sldMk cId="0" sldId="260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5"/>
        <pc:sldMkLst>
          <pc:docMk/>
          <pc:sldMk cId="0" sldId="261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4"/>
        <pc:sldMkLst>
          <pc:docMk/>
          <pc:sldMk cId="0" sldId="262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3"/>
        <pc:sldMkLst>
          <pc:docMk/>
          <pc:sldMk cId="0" sldId="263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2"/>
        <pc:sldMkLst>
          <pc:docMk/>
          <pc:sldMk cId="0" sldId="264"/>
        </pc:sldMkLst>
      </pc:sldChg>
      <pc:sldChg chg="del">
        <pc:chgData name="Axel von Arnim" userId="S::vonarnim@fortiss.org::26b27b77-7ef3-451b-83d9-e623f7f3203e" providerId="AD" clId="Web-{C16B996E-F770-DA47-F55F-B29996273F9C}" dt="2023-11-08T15:34:11.117" v="70"/>
        <pc:sldMkLst>
          <pc:docMk/>
          <pc:sldMk cId="0" sldId="265"/>
        </pc:sldMkLst>
      </pc:sldChg>
      <pc:sldChg chg="del">
        <pc:chgData name="Axel von Arnim" userId="S::vonarnim@fortiss.org::26b27b77-7ef3-451b-83d9-e623f7f3203e" providerId="AD" clId="Web-{C16B996E-F770-DA47-F55F-B29996273F9C}" dt="2023-11-08T15:34:11.117" v="68"/>
        <pc:sldMkLst>
          <pc:docMk/>
          <pc:sldMk cId="0" sldId="266"/>
        </pc:sldMkLst>
      </pc:sldChg>
      <pc:sldChg chg="del">
        <pc:chgData name="Axel von Arnim" userId="S::vonarnim@fortiss.org::26b27b77-7ef3-451b-83d9-e623f7f3203e" providerId="AD" clId="Web-{C16B996E-F770-DA47-F55F-B29996273F9C}" dt="2023-11-08T15:34:11.117" v="67"/>
        <pc:sldMkLst>
          <pc:docMk/>
          <pc:sldMk cId="0" sldId="267"/>
        </pc:sldMkLst>
      </pc:sldChg>
      <pc:sldChg chg="del">
        <pc:chgData name="Axel von Arnim" userId="S::vonarnim@fortiss.org::26b27b77-7ef3-451b-83d9-e623f7f3203e" providerId="AD" clId="Web-{C16B996E-F770-DA47-F55F-B29996273F9C}" dt="2023-11-08T15:34:11.117" v="66"/>
        <pc:sldMkLst>
          <pc:docMk/>
          <pc:sldMk cId="0" sldId="268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60"/>
        <pc:sldMkLst>
          <pc:docMk/>
          <pc:sldMk cId="0" sldId="269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59"/>
        <pc:sldMkLst>
          <pc:docMk/>
          <pc:sldMk cId="0" sldId="270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58"/>
        <pc:sldMkLst>
          <pc:docMk/>
          <pc:sldMk cId="0" sldId="271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56"/>
        <pc:sldMkLst>
          <pc:docMk/>
          <pc:sldMk cId="0" sldId="272"/>
        </pc:sldMkLst>
      </pc:sldChg>
      <pc:sldChg chg="del">
        <pc:chgData name="Axel von Arnim" userId="S::vonarnim@fortiss.org::26b27b77-7ef3-451b-83d9-e623f7f3203e" providerId="AD" clId="Web-{C16B996E-F770-DA47-F55F-B29996273F9C}" dt="2023-11-08T15:34:11.086" v="55"/>
        <pc:sldMkLst>
          <pc:docMk/>
          <pc:sldMk cId="0" sldId="273"/>
        </pc:sldMkLst>
      </pc:sldChg>
      <pc:sldChg chg="del">
        <pc:chgData name="Axel von Arnim" userId="S::vonarnim@fortiss.org::26b27b77-7ef3-451b-83d9-e623f7f3203e" providerId="AD" clId="Web-{C16B996E-F770-DA47-F55F-B29996273F9C}" dt="2023-11-08T15:34:11.086" v="54"/>
        <pc:sldMkLst>
          <pc:docMk/>
          <pc:sldMk cId="0" sldId="274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57"/>
        <pc:sldMkLst>
          <pc:docMk/>
          <pc:sldMk cId="0" sldId="275"/>
        </pc:sldMkLst>
      </pc:sldChg>
      <pc:sldChg chg="del">
        <pc:chgData name="Axel von Arnim" userId="S::vonarnim@fortiss.org::26b27b77-7ef3-451b-83d9-e623f7f3203e" providerId="AD" clId="Web-{C16B996E-F770-DA47-F55F-B29996273F9C}" dt="2023-11-08T15:34:11.086" v="53"/>
        <pc:sldMkLst>
          <pc:docMk/>
          <pc:sldMk cId="0" sldId="276"/>
        </pc:sldMkLst>
      </pc:sldChg>
      <pc:sldChg chg="modSp">
        <pc:chgData name="Axel von Arnim" userId="S::vonarnim@fortiss.org::26b27b77-7ef3-451b-83d9-e623f7f3203e" providerId="AD" clId="Web-{C16B996E-F770-DA47-F55F-B29996273F9C}" dt="2023-11-08T15:33:50.258" v="36" actId="20577"/>
        <pc:sldMkLst>
          <pc:docMk/>
          <pc:sldMk cId="2893248344" sldId="278"/>
        </pc:sldMkLst>
        <pc:spChg chg="mod">
          <ac:chgData name="Axel von Arnim" userId="S::vonarnim@fortiss.org::26b27b77-7ef3-451b-83d9-e623f7f3203e" providerId="AD" clId="Web-{C16B996E-F770-DA47-F55F-B29996273F9C}" dt="2023-11-08T15:33:11.180" v="3" actId="20577"/>
          <ac:spMkLst>
            <pc:docMk/>
            <pc:sldMk cId="2893248344" sldId="278"/>
            <ac:spMk id="15" creationId="{00000000-0000-0000-0000-000000000000}"/>
          </ac:spMkLst>
        </pc:spChg>
        <pc:spChg chg="mod">
          <ac:chgData name="Axel von Arnim" userId="S::vonarnim@fortiss.org::26b27b77-7ef3-451b-83d9-e623f7f3203e" providerId="AD" clId="Web-{C16B996E-F770-DA47-F55F-B29996273F9C}" dt="2023-11-08T15:33:50.258" v="36" actId="20577"/>
          <ac:spMkLst>
            <pc:docMk/>
            <pc:sldMk cId="2893248344" sldId="278"/>
            <ac:spMk id="21" creationId="{00000000-0000-0000-0000-000000000000}"/>
          </ac:spMkLst>
        </pc:spChg>
      </pc:sldChg>
      <pc:sldChg chg="add">
        <pc:chgData name="Axel von Arnim" userId="S::vonarnim@fortiss.org::26b27b77-7ef3-451b-83d9-e623f7f3203e" providerId="AD" clId="Web-{C16B996E-F770-DA47-F55F-B29996273F9C}" dt="2023-11-08T15:35:12.992" v="86"/>
        <pc:sldMkLst>
          <pc:docMk/>
          <pc:sldMk cId="789870927" sldId="279"/>
        </pc:sldMkLst>
      </pc:sldChg>
      <pc:sldChg chg="del">
        <pc:chgData name="Axel von Arnim" userId="S::vonarnim@fortiss.org::26b27b77-7ef3-451b-83d9-e623f7f3203e" providerId="AD" clId="Web-{C16B996E-F770-DA47-F55F-B29996273F9C}" dt="2023-11-08T15:34:11.149" v="85"/>
        <pc:sldMkLst>
          <pc:docMk/>
          <pc:sldMk cId="1377617404" sldId="279"/>
        </pc:sldMkLst>
      </pc:sldChg>
      <pc:sldChg chg="addSp delSp modSp new mod modClrScheme chgLayout">
        <pc:chgData name="Axel von Arnim" userId="S::vonarnim@fortiss.org::26b27b77-7ef3-451b-83d9-e623f7f3203e" providerId="AD" clId="Web-{C16B996E-F770-DA47-F55F-B29996273F9C}" dt="2023-11-08T15:42:37.805" v="184" actId="1076"/>
        <pc:sldMkLst>
          <pc:docMk/>
          <pc:sldMk cId="1706008205" sldId="280"/>
        </pc:sldMkLst>
        <pc:spChg chg="del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2" creationId="{5B441A25-9B43-F452-0EEA-BB273B751834}"/>
          </ac:spMkLst>
        </pc:spChg>
        <pc:spChg chg="mod ord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3" creationId="{C98CE620-2C61-46C7-7633-B7D03EF81593}"/>
          </ac:spMkLst>
        </pc:spChg>
        <pc:spChg chg="mod ord">
          <ac:chgData name="Axel von Arnim" userId="S::vonarnim@fortiss.org::26b27b77-7ef3-451b-83d9-e623f7f3203e" providerId="AD" clId="Web-{C16B996E-F770-DA47-F55F-B29996273F9C}" dt="2023-11-08T15:35:51.555" v="101" actId="20577"/>
          <ac:spMkLst>
            <pc:docMk/>
            <pc:sldMk cId="1706008205" sldId="280"/>
            <ac:spMk id="4" creationId="{800F3528-5AE8-0B1C-8BD9-8E25361004FB}"/>
          </ac:spMkLst>
        </pc:spChg>
        <pc:spChg chg="del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5" creationId="{B422E0BE-18A3-A1C2-8397-6BABC8DB4D90}"/>
          </ac:spMkLst>
        </pc:spChg>
        <pc:spChg chg="mod ord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6" creationId="{8B358494-5C1F-F583-DFC1-BFE73007D0F5}"/>
          </ac:spMkLst>
        </pc:spChg>
        <pc:spChg chg="mod ord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7" creationId="{F7D7FC53-CD1A-563C-AC8C-C08C47CB9684}"/>
          </ac:spMkLst>
        </pc:spChg>
        <pc:spChg chg="mod ord">
          <ac:chgData name="Axel von Arnim" userId="S::vonarnim@fortiss.org::26b27b77-7ef3-451b-83d9-e623f7f3203e" providerId="AD" clId="Web-{C16B996E-F770-DA47-F55F-B29996273F9C}" dt="2023-11-08T15:35:26.695" v="88"/>
          <ac:spMkLst>
            <pc:docMk/>
            <pc:sldMk cId="1706008205" sldId="280"/>
            <ac:spMk id="8" creationId="{36886671-C3A1-D401-CAC8-DE9E8FF7A070}"/>
          </ac:spMkLst>
        </pc:spChg>
        <pc:spChg chg="add del mod">
          <ac:chgData name="Axel von Arnim" userId="S::vonarnim@fortiss.org::26b27b77-7ef3-451b-83d9-e623f7f3203e" providerId="AD" clId="Web-{C16B996E-F770-DA47-F55F-B29996273F9C}" dt="2023-11-08T15:41:42.633" v="174"/>
          <ac:spMkLst>
            <pc:docMk/>
            <pc:sldMk cId="1706008205" sldId="280"/>
            <ac:spMk id="9" creationId="{EBDCA13B-9732-501C-4877-ED35CE2ACC75}"/>
          </ac:spMkLst>
        </pc:spChg>
        <pc:spChg chg="add mod">
          <ac:chgData name="Axel von Arnim" userId="S::vonarnim@fortiss.org::26b27b77-7ef3-451b-83d9-e623f7f3203e" providerId="AD" clId="Web-{C16B996E-F770-DA47-F55F-B29996273F9C}" dt="2023-11-08T15:42:37.805" v="184" actId="1076"/>
          <ac:spMkLst>
            <pc:docMk/>
            <pc:sldMk cId="1706008205" sldId="280"/>
            <ac:spMk id="10" creationId="{C23C9EEC-77B6-448A-D5D2-60ACDAD83212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49" v="84"/>
        <pc:sldMkLst>
          <pc:docMk/>
          <pc:sldMk cId="3652805880" sldId="281"/>
        </pc:sldMkLst>
      </pc:sldChg>
      <pc:sldChg chg="modSp new">
        <pc:chgData name="Axel von Arnim" userId="S::vonarnim@fortiss.org::26b27b77-7ef3-451b-83d9-e623f7f3203e" providerId="AD" clId="Web-{C16B996E-F770-DA47-F55F-B29996273F9C}" dt="2023-11-08T15:36:05.352" v="108" actId="20577"/>
        <pc:sldMkLst>
          <pc:docMk/>
          <pc:sldMk cId="3765867691" sldId="281"/>
        </pc:sldMkLst>
        <pc:spChg chg="mod">
          <ac:chgData name="Axel von Arnim" userId="S::vonarnim@fortiss.org::26b27b77-7ef3-451b-83d9-e623f7f3203e" providerId="AD" clId="Web-{C16B996E-F770-DA47-F55F-B29996273F9C}" dt="2023-11-08T15:36:05.352" v="108" actId="20577"/>
          <ac:spMkLst>
            <pc:docMk/>
            <pc:sldMk cId="3765867691" sldId="281"/>
            <ac:spMk id="2" creationId="{74929607-3A35-BAF0-CF8F-8B3640596EEF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49" v="83"/>
        <pc:sldMkLst>
          <pc:docMk/>
          <pc:sldMk cId="2073635917" sldId="282"/>
        </pc:sldMkLst>
      </pc:sldChg>
      <pc:sldChg chg="addSp modSp new">
        <pc:chgData name="Axel von Arnim" userId="S::vonarnim@fortiss.org::26b27b77-7ef3-451b-83d9-e623f7f3203e" providerId="AD" clId="Web-{C16B996E-F770-DA47-F55F-B29996273F9C}" dt="2023-11-08T15:43:03.789" v="197" actId="14100"/>
        <pc:sldMkLst>
          <pc:docMk/>
          <pc:sldMk cId="3302867744" sldId="282"/>
        </pc:sldMkLst>
        <pc:spChg chg="mod">
          <ac:chgData name="Axel von Arnim" userId="S::vonarnim@fortiss.org::26b27b77-7ef3-451b-83d9-e623f7f3203e" providerId="AD" clId="Web-{C16B996E-F770-DA47-F55F-B29996273F9C}" dt="2023-11-08T15:39:20.992" v="167" actId="20577"/>
          <ac:spMkLst>
            <pc:docMk/>
            <pc:sldMk cId="3302867744" sldId="282"/>
            <ac:spMk id="2" creationId="{B981D93D-A1C0-7DB4-903D-5619C2EAA510}"/>
          </ac:spMkLst>
        </pc:spChg>
        <pc:spChg chg="add mod">
          <ac:chgData name="Axel von Arnim" userId="S::vonarnim@fortiss.org::26b27b77-7ef3-451b-83d9-e623f7f3203e" providerId="AD" clId="Web-{C16B996E-F770-DA47-F55F-B29996273F9C}" dt="2023-11-08T15:43:03.789" v="197" actId="14100"/>
          <ac:spMkLst>
            <pc:docMk/>
            <pc:sldMk cId="3302867744" sldId="282"/>
            <ac:spMk id="8" creationId="{E9D56DE4-FE0D-72EA-906A-8F905D143755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49" v="82"/>
        <pc:sldMkLst>
          <pc:docMk/>
          <pc:sldMk cId="1775124724" sldId="283"/>
        </pc:sldMkLst>
      </pc:sldChg>
      <pc:sldChg chg="addSp modSp new">
        <pc:chgData name="Axel von Arnim" userId="S::vonarnim@fortiss.org::26b27b77-7ef3-451b-83d9-e623f7f3203e" providerId="AD" clId="Web-{C16B996E-F770-DA47-F55F-B29996273F9C}" dt="2023-11-08T15:43:11.227" v="198"/>
        <pc:sldMkLst>
          <pc:docMk/>
          <pc:sldMk cId="4170902224" sldId="283"/>
        </pc:sldMkLst>
        <pc:spChg chg="mod">
          <ac:chgData name="Axel von Arnim" userId="S::vonarnim@fortiss.org::26b27b77-7ef3-451b-83d9-e623f7f3203e" providerId="AD" clId="Web-{C16B996E-F770-DA47-F55F-B29996273F9C}" dt="2023-11-08T15:36:37.555" v="116" actId="20577"/>
          <ac:spMkLst>
            <pc:docMk/>
            <pc:sldMk cId="4170902224" sldId="283"/>
            <ac:spMk id="2" creationId="{E00D2610-095E-A323-B004-E51DFF5AB051}"/>
          </ac:spMkLst>
        </pc:spChg>
        <pc:spChg chg="add">
          <ac:chgData name="Axel von Arnim" userId="S::vonarnim@fortiss.org::26b27b77-7ef3-451b-83d9-e623f7f3203e" providerId="AD" clId="Web-{C16B996E-F770-DA47-F55F-B29996273F9C}" dt="2023-11-08T15:43:11.227" v="198"/>
          <ac:spMkLst>
            <pc:docMk/>
            <pc:sldMk cId="4170902224" sldId="283"/>
            <ac:spMk id="8" creationId="{58792A2F-5D81-9C37-5E4B-3511325BE33A}"/>
          </ac:spMkLst>
        </pc:spChg>
      </pc:sldChg>
      <pc:sldChg chg="modSp new">
        <pc:chgData name="Axel von Arnim" userId="S::vonarnim@fortiss.org::26b27b77-7ef3-451b-83d9-e623f7f3203e" providerId="AD" clId="Web-{C16B996E-F770-DA47-F55F-B29996273F9C}" dt="2023-11-08T15:36:55.008" v="121" actId="20577"/>
        <pc:sldMkLst>
          <pc:docMk/>
          <pc:sldMk cId="796332725" sldId="284"/>
        </pc:sldMkLst>
        <pc:spChg chg="mod">
          <ac:chgData name="Axel von Arnim" userId="S::vonarnim@fortiss.org::26b27b77-7ef3-451b-83d9-e623f7f3203e" providerId="AD" clId="Web-{C16B996E-F770-DA47-F55F-B29996273F9C}" dt="2023-11-08T15:36:55.008" v="121" actId="20577"/>
          <ac:spMkLst>
            <pc:docMk/>
            <pc:sldMk cId="796332725" sldId="284"/>
            <ac:spMk id="2" creationId="{EC632FD4-5416-F3E1-CE7E-D1BC5E5E119D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33" v="79"/>
        <pc:sldMkLst>
          <pc:docMk/>
          <pc:sldMk cId="1951764530" sldId="284"/>
        </pc:sldMkLst>
      </pc:sldChg>
      <pc:sldChg chg="addSp modSp new">
        <pc:chgData name="Axel von Arnim" userId="S::vonarnim@fortiss.org::26b27b77-7ef3-451b-83d9-e623f7f3203e" providerId="AD" clId="Web-{C16B996E-F770-DA47-F55F-B29996273F9C}" dt="2023-11-08T15:44:41.508" v="237"/>
        <pc:sldMkLst>
          <pc:docMk/>
          <pc:sldMk cId="1849351259" sldId="285"/>
        </pc:sldMkLst>
        <pc:spChg chg="mod">
          <ac:chgData name="Axel von Arnim" userId="S::vonarnim@fortiss.org::26b27b77-7ef3-451b-83d9-e623f7f3203e" providerId="AD" clId="Web-{C16B996E-F770-DA47-F55F-B29996273F9C}" dt="2023-11-08T15:37:07.742" v="126" actId="20577"/>
          <ac:spMkLst>
            <pc:docMk/>
            <pc:sldMk cId="1849351259" sldId="285"/>
            <ac:spMk id="2" creationId="{1E1B0B0D-89EE-14D6-9B80-798770EF88C2}"/>
          </ac:spMkLst>
        </pc:spChg>
        <pc:graphicFrameChg chg="add mod modGraphic">
          <ac:chgData name="Axel von Arnim" userId="S::vonarnim@fortiss.org::26b27b77-7ef3-451b-83d9-e623f7f3203e" providerId="AD" clId="Web-{C16B996E-F770-DA47-F55F-B29996273F9C}" dt="2023-11-08T15:44:41.508" v="237"/>
          <ac:graphicFrameMkLst>
            <pc:docMk/>
            <pc:sldMk cId="1849351259" sldId="285"/>
            <ac:graphicFrameMk id="7" creationId="{1D36DC01-F478-475B-82C7-E1672521C111}"/>
          </ac:graphicFrameMkLst>
        </pc:graphicFrameChg>
      </pc:sldChg>
      <pc:sldChg chg="del">
        <pc:chgData name="Axel von Arnim" userId="S::vonarnim@fortiss.org::26b27b77-7ef3-451b-83d9-e623f7f3203e" providerId="AD" clId="Web-{C16B996E-F770-DA47-F55F-B29996273F9C}" dt="2023-11-08T15:34:11.117" v="69"/>
        <pc:sldMkLst>
          <pc:docMk/>
          <pc:sldMk cId="3870562706" sldId="285"/>
        </pc:sldMkLst>
      </pc:sldChg>
      <pc:sldChg chg="del">
        <pc:chgData name="Axel von Arnim" userId="S::vonarnim@fortiss.org::26b27b77-7ef3-451b-83d9-e623f7f3203e" providerId="AD" clId="Web-{C16B996E-F770-DA47-F55F-B29996273F9C}" dt="2023-11-08T15:34:11.133" v="71"/>
        <pc:sldMkLst>
          <pc:docMk/>
          <pc:sldMk cId="1833987645" sldId="286"/>
        </pc:sldMkLst>
      </pc:sldChg>
      <pc:sldChg chg="addSp modSp new">
        <pc:chgData name="Axel von Arnim" userId="S::vonarnim@fortiss.org::26b27b77-7ef3-451b-83d9-e623f7f3203e" providerId="AD" clId="Web-{C16B996E-F770-DA47-F55F-B29996273F9C}" dt="2023-11-08T15:45:02.273" v="248" actId="20577"/>
        <pc:sldMkLst>
          <pc:docMk/>
          <pc:sldMk cId="4272709436" sldId="286"/>
        </pc:sldMkLst>
        <pc:spChg chg="mod">
          <ac:chgData name="Axel von Arnim" userId="S::vonarnim@fortiss.org::26b27b77-7ef3-451b-83d9-e623f7f3203e" providerId="AD" clId="Web-{C16B996E-F770-DA47-F55F-B29996273F9C}" dt="2023-11-08T15:39:34.555" v="169" actId="20577"/>
          <ac:spMkLst>
            <pc:docMk/>
            <pc:sldMk cId="4272709436" sldId="286"/>
            <ac:spMk id="2" creationId="{F9B2D61F-6B5E-B6DD-BB99-DCFB6A44D42A}"/>
          </ac:spMkLst>
        </pc:spChg>
        <pc:spChg chg="add mod">
          <ac:chgData name="Axel von Arnim" userId="S::vonarnim@fortiss.org::26b27b77-7ef3-451b-83d9-e623f7f3203e" providerId="AD" clId="Web-{C16B996E-F770-DA47-F55F-B29996273F9C}" dt="2023-11-08T15:45:02.273" v="248" actId="20577"/>
          <ac:spMkLst>
            <pc:docMk/>
            <pc:sldMk cId="4272709436" sldId="286"/>
            <ac:spMk id="8" creationId="{315FA3F0-9C17-1EBE-C553-F5B24409C665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17" v="65"/>
        <pc:sldMkLst>
          <pc:docMk/>
          <pc:sldMk cId="1349921431" sldId="287"/>
        </pc:sldMkLst>
      </pc:sldChg>
      <pc:sldChg chg="modSp new">
        <pc:chgData name="Axel von Arnim" userId="S::vonarnim@fortiss.org::26b27b77-7ef3-451b-83d9-e623f7f3203e" providerId="AD" clId="Web-{C16B996E-F770-DA47-F55F-B29996273F9C}" dt="2023-11-08T15:37:38.024" v="134" actId="20577"/>
        <pc:sldMkLst>
          <pc:docMk/>
          <pc:sldMk cId="2644822233" sldId="287"/>
        </pc:sldMkLst>
        <pc:spChg chg="mod">
          <ac:chgData name="Axel von Arnim" userId="S::vonarnim@fortiss.org::26b27b77-7ef3-451b-83d9-e623f7f3203e" providerId="AD" clId="Web-{C16B996E-F770-DA47-F55F-B29996273F9C}" dt="2023-11-08T15:37:38.024" v="134" actId="20577"/>
          <ac:spMkLst>
            <pc:docMk/>
            <pc:sldMk cId="2644822233" sldId="287"/>
            <ac:spMk id="2" creationId="{1567443F-4851-C631-9615-33403BD88385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17" v="64"/>
        <pc:sldMkLst>
          <pc:docMk/>
          <pc:sldMk cId="2208783903" sldId="288"/>
        </pc:sldMkLst>
      </pc:sldChg>
      <pc:sldChg chg="modSp new">
        <pc:chgData name="Axel von Arnim" userId="S::vonarnim@fortiss.org::26b27b77-7ef3-451b-83d9-e623f7f3203e" providerId="AD" clId="Web-{C16B996E-F770-DA47-F55F-B29996273F9C}" dt="2023-11-08T15:37:45.227" v="140" actId="20577"/>
        <pc:sldMkLst>
          <pc:docMk/>
          <pc:sldMk cId="3247768964" sldId="288"/>
        </pc:sldMkLst>
        <pc:spChg chg="mod">
          <ac:chgData name="Axel von Arnim" userId="S::vonarnim@fortiss.org::26b27b77-7ef3-451b-83d9-e623f7f3203e" providerId="AD" clId="Web-{C16B996E-F770-DA47-F55F-B29996273F9C}" dt="2023-11-08T15:37:45.227" v="140" actId="20577"/>
          <ac:spMkLst>
            <pc:docMk/>
            <pc:sldMk cId="3247768964" sldId="288"/>
            <ac:spMk id="2" creationId="{D550A459-21E2-4FF2-8F6B-C1EEE1147D82}"/>
          </ac:spMkLst>
        </pc:spChg>
      </pc:sldChg>
      <pc:sldChg chg="addSp delSp modSp add">
        <pc:chgData name="Axel von Arnim" userId="S::vonarnim@fortiss.org::26b27b77-7ef3-451b-83d9-e623f7f3203e" providerId="AD" clId="Web-{C16B996E-F770-DA47-F55F-B29996273F9C}" dt="2023-11-08T15:38:50.555" v="154"/>
        <pc:sldMkLst>
          <pc:docMk/>
          <pc:sldMk cId="3924722582" sldId="289"/>
        </pc:sldMkLst>
        <pc:spChg chg="add del mod">
          <ac:chgData name="Axel von Arnim" userId="S::vonarnim@fortiss.org::26b27b77-7ef3-451b-83d9-e623f7f3203e" providerId="AD" clId="Web-{C16B996E-F770-DA47-F55F-B29996273F9C}" dt="2023-11-08T15:38:50.555" v="154"/>
          <ac:spMkLst>
            <pc:docMk/>
            <pc:sldMk cId="3924722582" sldId="289"/>
            <ac:spMk id="3" creationId="{3E10760E-D38B-E54A-19D7-DE967DC649FA}"/>
          </ac:spMkLst>
        </pc:spChg>
        <pc:spChg chg="mod">
          <ac:chgData name="Axel von Arnim" userId="S::vonarnim@fortiss.org::26b27b77-7ef3-451b-83d9-e623f7f3203e" providerId="AD" clId="Web-{C16B996E-F770-DA47-F55F-B29996273F9C}" dt="2023-11-08T15:38:45.211" v="153" actId="20577"/>
          <ac:spMkLst>
            <pc:docMk/>
            <pc:sldMk cId="3924722582" sldId="289"/>
            <ac:spMk id="425" creationId="{00000000-0000-0000-0000-000000000000}"/>
          </ac:spMkLst>
        </pc:spChg>
        <pc:spChg chg="del">
          <ac:chgData name="Axel von Arnim" userId="S::vonarnim@fortiss.org::26b27b77-7ef3-451b-83d9-e623f7f3203e" providerId="AD" clId="Web-{C16B996E-F770-DA47-F55F-B29996273F9C}" dt="2023-11-08T15:38:28.602" v="142"/>
          <ac:spMkLst>
            <pc:docMk/>
            <pc:sldMk cId="3924722582" sldId="289"/>
            <ac:spMk id="431" creationId="{00000000-0000-0000-0000-000000000000}"/>
          </ac:spMkLst>
        </pc:spChg>
      </pc:sldChg>
      <pc:sldChg chg="del">
        <pc:chgData name="Axel von Arnim" userId="S::vonarnim@fortiss.org::26b27b77-7ef3-451b-83d9-e623f7f3203e" providerId="AD" clId="Web-{C16B996E-F770-DA47-F55F-B29996273F9C}" dt="2023-11-08T15:34:11.102" v="63"/>
        <pc:sldMkLst>
          <pc:docMk/>
          <pc:sldMk cId="4176211219" sldId="289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62"/>
        <pc:sldMkLst>
          <pc:docMk/>
          <pc:sldMk cId="2872003509" sldId="290"/>
        </pc:sldMkLst>
      </pc:sldChg>
      <pc:sldChg chg="del">
        <pc:chgData name="Axel von Arnim" userId="S::vonarnim@fortiss.org::26b27b77-7ef3-451b-83d9-e623f7f3203e" providerId="AD" clId="Web-{C16B996E-F770-DA47-F55F-B29996273F9C}" dt="2023-11-08T15:34:11.102" v="61"/>
        <pc:sldMkLst>
          <pc:docMk/>
          <pc:sldMk cId="3069450770" sldId="292"/>
        </pc:sldMkLst>
      </pc:sldChg>
      <pc:sldChg chg="del">
        <pc:chgData name="Axel von Arnim" userId="S::vonarnim@fortiss.org::26b27b77-7ef3-451b-83d9-e623f7f3203e" providerId="AD" clId="Web-{C16B996E-F770-DA47-F55F-B29996273F9C}" dt="2023-11-08T15:34:11.086" v="52"/>
        <pc:sldMkLst>
          <pc:docMk/>
          <pc:sldMk cId="1239423329" sldId="293"/>
        </pc:sldMkLst>
      </pc:sldChg>
      <pc:sldChg chg="del">
        <pc:chgData name="Axel von Arnim" userId="S::vonarnim@fortiss.org::26b27b77-7ef3-451b-83d9-e623f7f3203e" providerId="AD" clId="Web-{C16B996E-F770-DA47-F55F-B29996273F9C}" dt="2023-11-08T15:34:11.055" v="45"/>
        <pc:sldMkLst>
          <pc:docMk/>
          <pc:sldMk cId="617075295" sldId="294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39"/>
        <pc:sldMkLst>
          <pc:docMk/>
          <pc:sldMk cId="3410238023" sldId="295"/>
        </pc:sldMkLst>
      </pc:sldChg>
      <pc:sldChg chg="del">
        <pc:chgData name="Axel von Arnim" userId="S::vonarnim@fortiss.org::26b27b77-7ef3-451b-83d9-e623f7f3203e" providerId="AD" clId="Web-{C16B996E-F770-DA47-F55F-B29996273F9C}" dt="2023-11-08T15:34:11.149" v="81"/>
        <pc:sldMkLst>
          <pc:docMk/>
          <pc:sldMk cId="2820453348" sldId="296"/>
        </pc:sldMkLst>
      </pc:sldChg>
      <pc:sldChg chg="del">
        <pc:chgData name="Axel von Arnim" userId="S::vonarnim@fortiss.org::26b27b77-7ef3-451b-83d9-e623f7f3203e" providerId="AD" clId="Web-{C16B996E-F770-DA47-F55F-B29996273F9C}" dt="2023-11-08T15:34:11.055" v="46"/>
        <pc:sldMkLst>
          <pc:docMk/>
          <pc:sldMk cId="471814405" sldId="301"/>
        </pc:sldMkLst>
      </pc:sldChg>
      <pc:sldChg chg="del">
        <pc:chgData name="Axel von Arnim" userId="S::vonarnim@fortiss.org::26b27b77-7ef3-451b-83d9-e623f7f3203e" providerId="AD" clId="Web-{C16B996E-F770-DA47-F55F-B29996273F9C}" dt="2023-11-08T15:34:11.055" v="47"/>
        <pc:sldMkLst>
          <pc:docMk/>
          <pc:sldMk cId="1140433981" sldId="303"/>
        </pc:sldMkLst>
      </pc:sldChg>
      <pc:sldChg chg="del">
        <pc:chgData name="Axel von Arnim" userId="S::vonarnim@fortiss.org::26b27b77-7ef3-451b-83d9-e623f7f3203e" providerId="AD" clId="Web-{C16B996E-F770-DA47-F55F-B29996273F9C}" dt="2023-11-08T15:34:11.070" v="50"/>
        <pc:sldMkLst>
          <pc:docMk/>
          <pc:sldMk cId="1341150922" sldId="307"/>
        </pc:sldMkLst>
      </pc:sldChg>
      <pc:sldChg chg="del">
        <pc:chgData name="Axel von Arnim" userId="S::vonarnim@fortiss.org::26b27b77-7ef3-451b-83d9-e623f7f3203e" providerId="AD" clId="Web-{C16B996E-F770-DA47-F55F-B29996273F9C}" dt="2023-11-08T15:34:11.086" v="51"/>
        <pc:sldMkLst>
          <pc:docMk/>
          <pc:sldMk cId="3965210973" sldId="309"/>
        </pc:sldMkLst>
      </pc:sldChg>
      <pc:sldChg chg="del">
        <pc:chgData name="Axel von Arnim" userId="S::vonarnim@fortiss.org::26b27b77-7ef3-451b-83d9-e623f7f3203e" providerId="AD" clId="Web-{C16B996E-F770-DA47-F55F-B29996273F9C}" dt="2023-11-08T15:34:11.055" v="48"/>
        <pc:sldMkLst>
          <pc:docMk/>
          <pc:sldMk cId="1413585100" sldId="311"/>
        </pc:sldMkLst>
      </pc:sldChg>
      <pc:sldChg chg="del">
        <pc:chgData name="Axel von Arnim" userId="S::vonarnim@fortiss.org::26b27b77-7ef3-451b-83d9-e623f7f3203e" providerId="AD" clId="Web-{C16B996E-F770-DA47-F55F-B29996273F9C}" dt="2023-11-08T15:34:11.070" v="49"/>
        <pc:sldMkLst>
          <pc:docMk/>
          <pc:sldMk cId="2695988772" sldId="312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44"/>
        <pc:sldMkLst>
          <pc:docMk/>
          <pc:sldMk cId="2074597085" sldId="313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41"/>
        <pc:sldMkLst>
          <pc:docMk/>
          <pc:sldMk cId="4041375544" sldId="315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42"/>
        <pc:sldMkLst>
          <pc:docMk/>
          <pc:sldMk cId="113305251" sldId="316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43"/>
        <pc:sldMkLst>
          <pc:docMk/>
          <pc:sldMk cId="1540032855" sldId="317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38"/>
        <pc:sldMkLst>
          <pc:docMk/>
          <pc:sldMk cId="2832701948" sldId="318"/>
        </pc:sldMkLst>
      </pc:sldChg>
      <pc:sldChg chg="del">
        <pc:chgData name="Axel von Arnim" userId="S::vonarnim@fortiss.org::26b27b77-7ef3-451b-83d9-e623f7f3203e" providerId="AD" clId="Web-{C16B996E-F770-DA47-F55F-B29996273F9C}" dt="2023-11-08T15:34:11.024" v="37"/>
        <pc:sldMkLst>
          <pc:docMk/>
          <pc:sldMk cId="2467442968" sldId="319"/>
        </pc:sldMkLst>
      </pc:sldChg>
      <pc:sldChg chg="del">
        <pc:chgData name="Axel von Arnim" userId="S::vonarnim@fortiss.org::26b27b77-7ef3-451b-83d9-e623f7f3203e" providerId="AD" clId="Web-{C16B996E-F770-DA47-F55F-B29996273F9C}" dt="2023-11-08T15:34:11.039" v="40"/>
        <pc:sldMkLst>
          <pc:docMk/>
          <pc:sldMk cId="767581078" sldId="320"/>
        </pc:sldMkLst>
      </pc:sldChg>
      <pc:sldMasterChg chg="addSldLayout">
        <pc:chgData name="Axel von Arnim" userId="S::vonarnim@fortiss.org::26b27b77-7ef3-451b-83d9-e623f7f3203e" providerId="AD" clId="Web-{C16B996E-F770-DA47-F55F-B29996273F9C}" dt="2023-11-08T15:38:19.039" v="141"/>
        <pc:sldMasterMkLst>
          <pc:docMk/>
          <pc:sldMasterMk cId="0" sldId="2147483726"/>
        </pc:sldMasterMkLst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1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2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3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4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5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6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7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8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899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0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1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2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3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4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5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6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7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8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09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10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8:19.039" v="141"/>
          <pc:sldLayoutMkLst>
            <pc:docMk/>
            <pc:sldMasterMk cId="0" sldId="2147483726"/>
            <pc:sldLayoutMk cId="0" sldId="2147483911"/>
          </pc:sldLayoutMkLst>
        </pc:sldLayoutChg>
      </pc:sldMasterChg>
      <pc:sldMasterChg chg="add addSldLayout">
        <pc:chgData name="Axel von Arnim" userId="S::vonarnim@fortiss.org::26b27b77-7ef3-451b-83d9-e623f7f3203e" providerId="AD" clId="Web-{C16B996E-F770-DA47-F55F-B29996273F9C}" dt="2023-11-08T15:35:12.992" v="86"/>
        <pc:sldMasterMkLst>
          <pc:docMk/>
          <pc:sldMasterMk cId="0" sldId="2147483752"/>
        </pc:sldMasterMkLst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51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55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56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63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64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765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84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85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86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87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89"/>
          </pc:sldLayoutMkLst>
        </pc:sldLayoutChg>
        <pc:sldLayoutChg chg="add">
          <pc:chgData name="Axel von Arnim" userId="S::vonarnim@fortiss.org::26b27b77-7ef3-451b-83d9-e623f7f3203e" providerId="AD" clId="Web-{C16B996E-F770-DA47-F55F-B29996273F9C}" dt="2023-11-08T15:35:12.992" v="86"/>
          <pc:sldLayoutMkLst>
            <pc:docMk/>
            <pc:sldMasterMk cId="0" sldId="2147483752"/>
            <pc:sldLayoutMk cId="0" sldId="2147483890"/>
          </pc:sldLayoutMkLst>
        </pc:sldLayoutChg>
      </pc:sldMasterChg>
    </pc:docChg>
  </pc:docChgLst>
  <pc:docChgLst>
    <pc:chgData name="Evan Eames" userId="S::eames@fortiss.org::b96da149-045a-4500-89a9-de1155214fd6" providerId="AD" clId="Web-{82783EB3-3CFE-410C-BBF8-FC834FF74854}"/>
    <pc:docChg chg="modSld">
      <pc:chgData name="Evan Eames" userId="S::eames@fortiss.org::b96da149-045a-4500-89a9-de1155214fd6" providerId="AD" clId="Web-{82783EB3-3CFE-410C-BBF8-FC834FF74854}" dt="2023-10-10T09:20:05.667" v="13" actId="20577"/>
      <pc:docMkLst>
        <pc:docMk/>
      </pc:docMkLst>
      <pc:sldChg chg="modSp">
        <pc:chgData name="Evan Eames" userId="S::eames@fortiss.org::b96da149-045a-4500-89a9-de1155214fd6" providerId="AD" clId="Web-{82783EB3-3CFE-410C-BBF8-FC834FF74854}" dt="2023-10-10T09:20:05.667" v="13" actId="20577"/>
        <pc:sldMkLst>
          <pc:docMk/>
          <pc:sldMk cId="0" sldId="261"/>
        </pc:sldMkLst>
        <pc:spChg chg="mod">
          <ac:chgData name="Evan Eames" userId="S::eames@fortiss.org::b96da149-045a-4500-89a9-de1155214fd6" providerId="AD" clId="Web-{82783EB3-3CFE-410C-BBF8-FC834FF74854}" dt="2023-10-10T09:20:05.667" v="13" actId="20577"/>
          <ac:spMkLst>
            <pc:docMk/>
            <pc:sldMk cId="0" sldId="261"/>
            <ac:spMk id="327" creationId="{00000000-0000-0000-0000-000000000000}"/>
          </ac:spMkLst>
        </pc:spChg>
      </pc:sldChg>
    </pc:docChg>
  </pc:docChgLst>
  <pc:docChgLst>
    <pc:chgData name="Jules Lecomte" userId="S::lecomte@fortiss.org::a2061ffb-055a-4bae-9974-4936257583b0" providerId="AD" clId="Web-{D7674DB3-294B-CAAC-2F6C-5BBF55A41770}"/>
    <pc:docChg chg="addSld delSld modSld sldOrd">
      <pc:chgData name="Jules Lecomte" userId="S::lecomte@fortiss.org::a2061ffb-055a-4bae-9974-4936257583b0" providerId="AD" clId="Web-{D7674DB3-294B-CAAC-2F6C-5BBF55A41770}" dt="2023-10-12T09:34:34.264" v="147" actId="20577"/>
      <pc:docMkLst>
        <pc:docMk/>
      </pc:docMkLst>
      <pc:sldChg chg="addSp delSp modSp">
        <pc:chgData name="Jules Lecomte" userId="S::lecomte@fortiss.org::a2061ffb-055a-4bae-9974-4936257583b0" providerId="AD" clId="Web-{D7674DB3-294B-CAAC-2F6C-5BBF55A41770}" dt="2023-10-12T09:32:25.326" v="74" actId="1076"/>
        <pc:sldMkLst>
          <pc:docMk/>
          <pc:sldMk cId="617075295" sldId="294"/>
        </pc:sldMkLst>
        <pc:spChg chg="mod">
          <ac:chgData name="Jules Lecomte" userId="S::lecomte@fortiss.org::a2061ffb-055a-4bae-9974-4936257583b0" providerId="AD" clId="Web-{D7674DB3-294B-CAAC-2F6C-5BBF55A41770}" dt="2023-10-12T09:32:25.326" v="74" actId="1076"/>
          <ac:spMkLst>
            <pc:docMk/>
            <pc:sldMk cId="617075295" sldId="294"/>
            <ac:spMk id="5" creationId="{965389D4-FC51-E9AE-6FAF-A4A6A1C58032}"/>
          </ac:spMkLst>
        </pc:spChg>
        <pc:picChg chg="add mod">
          <ac:chgData name="Jules Lecomte" userId="S::lecomte@fortiss.org::a2061ffb-055a-4bae-9974-4936257583b0" providerId="AD" clId="Web-{D7674DB3-294B-CAAC-2F6C-5BBF55A41770}" dt="2023-10-12T09:32:19.904" v="72" actId="14100"/>
          <ac:picMkLst>
            <pc:docMk/>
            <pc:sldMk cId="617075295" sldId="294"/>
            <ac:picMk id="6" creationId="{8041F6CF-42AC-CCD7-B23D-21F26E1BA051}"/>
          </ac:picMkLst>
        </pc:picChg>
        <pc:picChg chg="mod">
          <ac:chgData name="Jules Lecomte" userId="S::lecomte@fortiss.org::a2061ffb-055a-4bae-9974-4936257583b0" providerId="AD" clId="Web-{D7674DB3-294B-CAAC-2F6C-5BBF55A41770}" dt="2023-10-12T09:32:22.467" v="73" actId="14100"/>
          <ac:picMkLst>
            <pc:docMk/>
            <pc:sldMk cId="617075295" sldId="294"/>
            <ac:picMk id="8" creationId="{82E1324B-A4B2-E810-D286-70C388B6657C}"/>
          </ac:picMkLst>
        </pc:picChg>
        <pc:picChg chg="del">
          <ac:chgData name="Jules Lecomte" userId="S::lecomte@fortiss.org::a2061ffb-055a-4bae-9974-4936257583b0" providerId="AD" clId="Web-{D7674DB3-294B-CAAC-2F6C-5BBF55A41770}" dt="2023-10-12T09:32:07.795" v="67"/>
          <ac:picMkLst>
            <pc:docMk/>
            <pc:sldMk cId="617075295" sldId="294"/>
            <ac:picMk id="9" creationId="{96C9548D-7E36-9D88-D3C4-BB4BC16C9A5B}"/>
          </ac:picMkLst>
        </pc:picChg>
      </pc:sldChg>
      <pc:sldChg chg="del">
        <pc:chgData name="Jules Lecomte" userId="S::lecomte@fortiss.org::a2061ffb-055a-4bae-9974-4936257583b0" providerId="AD" clId="Web-{D7674DB3-294B-CAAC-2F6C-5BBF55A41770}" dt="2023-10-12T09:21:40.340" v="1"/>
        <pc:sldMkLst>
          <pc:docMk/>
          <pc:sldMk cId="3590145450" sldId="304"/>
        </pc:sldMkLst>
      </pc:sldChg>
      <pc:sldChg chg="del">
        <pc:chgData name="Jules Lecomte" userId="S::lecomte@fortiss.org::a2061ffb-055a-4bae-9974-4936257583b0" providerId="AD" clId="Web-{D7674DB3-294B-CAAC-2F6C-5BBF55A41770}" dt="2023-10-12T09:21:35.011" v="0"/>
        <pc:sldMkLst>
          <pc:docMk/>
          <pc:sldMk cId="4009210333" sldId="305"/>
        </pc:sldMkLst>
      </pc:sldChg>
      <pc:sldChg chg="del">
        <pc:chgData name="Jules Lecomte" userId="S::lecomte@fortiss.org::a2061ffb-055a-4bae-9974-4936257583b0" providerId="AD" clId="Web-{D7674DB3-294B-CAAC-2F6C-5BBF55A41770}" dt="2023-10-12T09:23:59.746" v="2"/>
        <pc:sldMkLst>
          <pc:docMk/>
          <pc:sldMk cId="1750137616" sldId="306"/>
        </pc:sldMkLst>
      </pc:sldChg>
      <pc:sldChg chg="addSp delSp">
        <pc:chgData name="Jules Lecomte" userId="S::lecomte@fortiss.org::a2061ffb-055a-4bae-9974-4936257583b0" providerId="AD" clId="Web-{D7674DB3-294B-CAAC-2F6C-5BBF55A41770}" dt="2023-10-12T09:26:06.090" v="27"/>
        <pc:sldMkLst>
          <pc:docMk/>
          <pc:sldMk cId="4041375544" sldId="315"/>
        </pc:sldMkLst>
        <pc:spChg chg="add del">
          <ac:chgData name="Jules Lecomte" userId="S::lecomte@fortiss.org::a2061ffb-055a-4bae-9974-4936257583b0" providerId="AD" clId="Web-{D7674DB3-294B-CAAC-2F6C-5BBF55A41770}" dt="2023-10-12T09:26:06.090" v="27"/>
          <ac:spMkLst>
            <pc:docMk/>
            <pc:sldMk cId="4041375544" sldId="315"/>
            <ac:spMk id="8" creationId="{24A7CB48-25AE-531A-74DD-9E8C444E6B3D}"/>
          </ac:spMkLst>
        </pc:spChg>
      </pc:sldChg>
      <pc:sldChg chg="addSp delSp modSp">
        <pc:chgData name="Jules Lecomte" userId="S::lecomte@fortiss.org::a2061ffb-055a-4bae-9974-4936257583b0" providerId="AD" clId="Web-{D7674DB3-294B-CAAC-2F6C-5BBF55A41770}" dt="2023-10-12T09:27:47.341" v="49" actId="14100"/>
        <pc:sldMkLst>
          <pc:docMk/>
          <pc:sldMk cId="113305251" sldId="316"/>
        </pc:sldMkLst>
        <pc:spChg chg="del">
          <ac:chgData name="Jules Lecomte" userId="S::lecomte@fortiss.org::a2061ffb-055a-4bae-9974-4936257583b0" providerId="AD" clId="Web-{D7674DB3-294B-CAAC-2F6C-5BBF55A41770}" dt="2023-10-12T09:25:49.700" v="25"/>
          <ac:spMkLst>
            <pc:docMk/>
            <pc:sldMk cId="113305251" sldId="316"/>
            <ac:spMk id="3" creationId="{12B9F5B7-A91A-1A96-E4D7-C620B7D63C7A}"/>
          </ac:spMkLst>
        </pc:spChg>
        <pc:spChg chg="add mod">
          <ac:chgData name="Jules Lecomte" userId="S::lecomte@fortiss.org::a2061ffb-055a-4bae-9974-4936257583b0" providerId="AD" clId="Web-{D7674DB3-294B-CAAC-2F6C-5BBF55A41770}" dt="2023-10-12T09:25:29.997" v="24" actId="20577"/>
          <ac:spMkLst>
            <pc:docMk/>
            <pc:sldMk cId="113305251" sldId="316"/>
            <ac:spMk id="4" creationId="{93D7B45F-0222-F447-D90A-2453944B1A16}"/>
          </ac:spMkLst>
        </pc:spChg>
        <pc:spChg chg="add mod">
          <ac:chgData name="Jules Lecomte" userId="S::lecomte@fortiss.org::a2061ffb-055a-4bae-9974-4936257583b0" providerId="AD" clId="Web-{D7674DB3-294B-CAAC-2F6C-5BBF55A41770}" dt="2023-10-12T09:27:28.356" v="45" actId="1076"/>
          <ac:spMkLst>
            <pc:docMk/>
            <pc:sldMk cId="113305251" sldId="316"/>
            <ac:spMk id="7" creationId="{FE20F703-4F36-0048-8421-4F6E0B6E4F36}"/>
          </ac:spMkLst>
        </pc:spChg>
        <pc:spChg chg="del">
          <ac:chgData name="Jules Lecomte" userId="S::lecomte@fortiss.org::a2061ffb-055a-4bae-9974-4936257583b0" providerId="AD" clId="Web-{D7674DB3-294B-CAAC-2F6C-5BBF55A41770}" dt="2023-10-12T09:24:33.653" v="4"/>
          <ac:spMkLst>
            <pc:docMk/>
            <pc:sldMk cId="113305251" sldId="316"/>
            <ac:spMk id="10" creationId="{956BC03C-530D-A94C-60FF-17561D2BD4E9}"/>
          </ac:spMkLst>
        </pc:spChg>
        <pc:spChg chg="del">
          <ac:chgData name="Jules Lecomte" userId="S::lecomte@fortiss.org::a2061ffb-055a-4bae-9974-4936257583b0" providerId="AD" clId="Web-{D7674DB3-294B-CAAC-2F6C-5BBF55A41770}" dt="2023-10-12T09:24:28.949" v="3"/>
          <ac:spMkLst>
            <pc:docMk/>
            <pc:sldMk cId="113305251" sldId="316"/>
            <ac:spMk id="14" creationId="{64EC318D-E509-210C-6EC2-B66E8B022749}"/>
          </ac:spMkLst>
        </pc:spChg>
        <pc:cxnChg chg="add mod">
          <ac:chgData name="Jules Lecomte" userId="S::lecomte@fortiss.org::a2061ffb-055a-4bae-9974-4936257583b0" providerId="AD" clId="Web-{D7674DB3-294B-CAAC-2F6C-5BBF55A41770}" dt="2023-10-12T09:27:47.341" v="49" actId="14100"/>
          <ac:cxnSpMkLst>
            <pc:docMk/>
            <pc:sldMk cId="113305251" sldId="316"/>
            <ac:cxnSpMk id="8" creationId="{D3695A95-BFFD-F438-7284-7F91C2F980C8}"/>
          </ac:cxnSpMkLst>
        </pc:cxnChg>
      </pc:sldChg>
      <pc:sldChg chg="modSp">
        <pc:chgData name="Jules Lecomte" userId="S::lecomte@fortiss.org::a2061ffb-055a-4bae-9974-4936257583b0" providerId="AD" clId="Web-{D7674DB3-294B-CAAC-2F6C-5BBF55A41770}" dt="2023-10-12T09:34:34.264" v="147" actId="20577"/>
        <pc:sldMkLst>
          <pc:docMk/>
          <pc:sldMk cId="2467442968" sldId="319"/>
        </pc:sldMkLst>
        <pc:spChg chg="mod">
          <ac:chgData name="Jules Lecomte" userId="S::lecomte@fortiss.org::a2061ffb-055a-4bae-9974-4936257583b0" providerId="AD" clId="Web-{D7674DB3-294B-CAAC-2F6C-5BBF55A41770}" dt="2023-10-12T09:34:34.264" v="147" actId="20577"/>
          <ac:spMkLst>
            <pc:docMk/>
            <pc:sldMk cId="2467442968" sldId="319"/>
            <ac:spMk id="3" creationId="{570E10FC-8F2D-A677-C456-EA5E3F7F8E89}"/>
          </ac:spMkLst>
        </pc:spChg>
      </pc:sldChg>
      <pc:sldChg chg="addSp modSp add ord replId">
        <pc:chgData name="Jules Lecomte" userId="S::lecomte@fortiss.org::a2061ffb-055a-4bae-9974-4936257583b0" providerId="AD" clId="Web-{D7674DB3-294B-CAAC-2F6C-5BBF55A41770}" dt="2023-10-12T09:29:10.185" v="65" actId="14100"/>
        <pc:sldMkLst>
          <pc:docMk/>
          <pc:sldMk cId="767581078" sldId="320"/>
        </pc:sldMkLst>
        <pc:spChg chg="add mod">
          <ac:chgData name="Jules Lecomte" userId="S::lecomte@fortiss.org::a2061ffb-055a-4bae-9974-4936257583b0" providerId="AD" clId="Web-{D7674DB3-294B-CAAC-2F6C-5BBF55A41770}" dt="2023-10-12T09:29:07.544" v="64" actId="1076"/>
          <ac:spMkLst>
            <pc:docMk/>
            <pc:sldMk cId="767581078" sldId="320"/>
            <ac:spMk id="3" creationId="{98CB6140-DAE2-919F-F888-A62FF6D1C3E0}"/>
          </ac:spMkLst>
        </pc:spChg>
        <pc:cxnChg chg="add mod">
          <ac:chgData name="Jules Lecomte" userId="S::lecomte@fortiss.org::a2061ffb-055a-4bae-9974-4936257583b0" providerId="AD" clId="Web-{D7674DB3-294B-CAAC-2F6C-5BBF55A41770}" dt="2023-10-12T09:28:59.466" v="63" actId="14100"/>
          <ac:cxnSpMkLst>
            <pc:docMk/>
            <pc:sldMk cId="767581078" sldId="320"/>
            <ac:cxnSpMk id="8" creationId="{A493D9F0-0046-BB65-325C-2516D35BD47D}"/>
          </ac:cxnSpMkLst>
        </pc:cxnChg>
        <pc:cxnChg chg="add mod">
          <ac:chgData name="Jules Lecomte" userId="S::lecomte@fortiss.org::a2061ffb-055a-4bae-9974-4936257583b0" providerId="AD" clId="Web-{D7674DB3-294B-CAAC-2F6C-5BBF55A41770}" dt="2023-10-12T09:29:10.185" v="65" actId="14100"/>
          <ac:cxnSpMkLst>
            <pc:docMk/>
            <pc:sldMk cId="767581078" sldId="320"/>
            <ac:cxnSpMk id="10" creationId="{90C40BD7-A313-520E-89CC-0DD4F37C49C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c6a76de1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8c6a76de1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fortiss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hyperlink" Target="https://www.xing.com/companies/fortissgmbh" TargetMode="External"/><Relationship Id="rId2" Type="http://schemas.openxmlformats.org/officeDocument/2006/relationships/hyperlink" Target="https://twitter.com/fortiss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instagram.com/fortiss_org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hyperlink" Target="https://www.youtube.com/user/fortissTV" TargetMode="External"/><Relationship Id="rId4" Type="http://schemas.openxmlformats.org/officeDocument/2006/relationships/hyperlink" Target="https://www.facebook.com/fortiss.org/" TargetMode="External"/><Relationship Id="rId9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fortiss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hyperlink" Target="https://www.xing.com/companies/fortissgmbh" TargetMode="External"/><Relationship Id="rId2" Type="http://schemas.openxmlformats.org/officeDocument/2006/relationships/hyperlink" Target="https://twitter.com/fortiss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fortiss_org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hyperlink" Target="https://www.youtube.com/user/fortissTV" TargetMode="External"/><Relationship Id="rId4" Type="http://schemas.openxmlformats.org/officeDocument/2006/relationships/hyperlink" Target="https://www.facebook.com/fortiss.org/" TargetMode="External"/><Relationship Id="rId9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fortiss/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hyperlink" Target="https://www.xing.com/companies/fortissgmbh" TargetMode="External"/><Relationship Id="rId2" Type="http://schemas.openxmlformats.org/officeDocument/2006/relationships/hyperlink" Target="https://twitter.com/fortiss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instagram.com/fortiss_org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hyperlink" Target="https://www.youtube.com/user/fortissTV" TargetMode="External"/><Relationship Id="rId4" Type="http://schemas.openxmlformats.org/officeDocument/2006/relationships/hyperlink" Target="https://www.facebook.com/fortiss.org/" TargetMode="External"/><Relationship Id="rId9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fortiss/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hyperlink" Target="https://www.xing.com/companies/fortissgmbh" TargetMode="External"/><Relationship Id="rId2" Type="http://schemas.openxmlformats.org/officeDocument/2006/relationships/hyperlink" Target="https://twitter.com/fortiss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instagram.com/fortiss_org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hyperlink" Target="https://www.youtube.com/user/fortissTV" TargetMode="External"/><Relationship Id="rId4" Type="http://schemas.openxmlformats.org/officeDocument/2006/relationships/hyperlink" Target="https://www.facebook.com/fortiss.org/" TargetMode="External"/><Relationship Id="rId9" Type="http://schemas.openxmlformats.org/officeDocument/2006/relationships/image" Target="../media/image12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fortiss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hyperlink" Target="https://www.xing.com/companies/fortissgmbh" TargetMode="External"/><Relationship Id="rId2" Type="http://schemas.openxmlformats.org/officeDocument/2006/relationships/hyperlink" Target="https://twitter.com/fortiss" TargetMode="External"/><Relationship Id="rId1" Type="http://schemas.openxmlformats.org/officeDocument/2006/relationships/slideMaster" Target="../slideMasters/slideMaster5.xml"/><Relationship Id="rId6" Type="http://schemas.openxmlformats.org/officeDocument/2006/relationships/hyperlink" Target="https://www.instagram.com/fortiss_org/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hyperlink" Target="https://www.youtube.com/user/fortissTV" TargetMode="External"/><Relationship Id="rId4" Type="http://schemas.openxmlformats.org/officeDocument/2006/relationships/hyperlink" Target="https://www.facebook.com/fortiss.org/" TargetMode="External"/><Relationship Id="rId9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17de856a16_0_367"/>
          <p:cNvSpPr txBox="1">
            <a:spLocks noGrp="1"/>
          </p:cNvSpPr>
          <p:nvPr>
            <p:ph type="ctrTitle"/>
          </p:nvPr>
        </p:nvSpPr>
        <p:spPr>
          <a:xfrm>
            <a:off x="343636" y="820871"/>
            <a:ext cx="9393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15" name="Google Shape;15;g217de856a16_0_367"/>
          <p:cNvSpPr txBox="1">
            <a:spLocks noGrp="1"/>
          </p:cNvSpPr>
          <p:nvPr>
            <p:ph type="subTitle" idx="1"/>
          </p:nvPr>
        </p:nvSpPr>
        <p:spPr>
          <a:xfrm>
            <a:off x="343628" y="3124535"/>
            <a:ext cx="93933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6" name="Google Shape;16;g217de856a16_0_367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7de856a16_0_25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70" name="Google Shape;70;g217de856a16_0_258"/>
          <p:cNvSpPr txBox="1">
            <a:spLocks noGrp="1"/>
          </p:cNvSpPr>
          <p:nvPr>
            <p:ph type="body" idx="1"/>
          </p:nvPr>
        </p:nvSpPr>
        <p:spPr>
          <a:xfrm>
            <a:off x="454212" y="2001716"/>
            <a:ext cx="91710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g217de856a16_0_258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g217de856a16_0_25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g217de856a16_0_258"/>
          <p:cNvSpPr txBox="1">
            <a:spLocks noGrp="1"/>
          </p:cNvSpPr>
          <p:nvPr>
            <p:ph type="body" idx="2"/>
          </p:nvPr>
        </p:nvSpPr>
        <p:spPr>
          <a:xfrm>
            <a:off x="454212" y="1287236"/>
            <a:ext cx="9171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g217de856a16_0_258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s with one person">
  <p:cSld name="Competences with one pers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/>
          </p:nvPr>
        </p:nvSpPr>
        <p:spPr>
          <a:xfrm>
            <a:off x="454213" y="1644476"/>
            <a:ext cx="4109641" cy="113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4"/>
          </p:nvPr>
        </p:nvSpPr>
        <p:spPr>
          <a:xfrm>
            <a:off x="1348486" y="573219"/>
            <a:ext cx="3215349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 and text">
  <p:cSld name="chapter with picture right and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2062937" y="4667622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3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bg>
      <p:bgPr>
        <a:solidFill>
          <a:schemeClr val="accen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454213" y="3132975"/>
            <a:ext cx="4109641" cy="148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283" y="4809730"/>
            <a:ext cx="284065" cy="22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430" y="4789643"/>
            <a:ext cx="308268" cy="2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7363" y="4789644"/>
            <a:ext cx="309724" cy="24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7382" y="4789643"/>
            <a:ext cx="285099" cy="22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54823" y="4833283"/>
            <a:ext cx="170586" cy="14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97172" y="4804262"/>
            <a:ext cx="279196" cy="2164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455301" y="4714263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952283" y="4716085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1449972" y="4721466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1949467" y="4714263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2445755" y="4722464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2942042" y="4716085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3015125" y="4796808"/>
            <a:ext cx="236141" cy="22391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">
  <p:cSld name="Copyright">
    <p:bg>
      <p:bgPr>
        <a:solidFill>
          <a:schemeClr val="accen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Title with photo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4907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41" name="Google Shape;141;p16"/>
          <p:cNvSpPr>
            <a:spLocks noGrp="1"/>
          </p:cNvSpPr>
          <p:nvPr>
            <p:ph type="pic" idx="3"/>
          </p:nvPr>
        </p:nvSpPr>
        <p:spPr>
          <a:xfrm>
            <a:off x="454212" y="3132524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4"/>
          </p:nvPr>
        </p:nvSpPr>
        <p:spPr>
          <a:xfrm>
            <a:off x="1348486" y="3132524"/>
            <a:ext cx="3215349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">
  <p:cSld name="chapter with picture righ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 columns">
  <p:cSld name="Title and two content column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446682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2"/>
          </p:nvPr>
        </p:nvSpPr>
        <p:spPr>
          <a:xfrm>
            <a:off x="5159410" y="2001758"/>
            <a:ext cx="4465836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3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ctrTitle"/>
          </p:nvPr>
        </p:nvSpPr>
        <p:spPr>
          <a:xfrm>
            <a:off x="343637" y="820871"/>
            <a:ext cx="9393370" cy="226292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343628" y="3124535"/>
            <a:ext cx="9393370" cy="8738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5pPr>
            <a:lvl6pPr lvl="5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6pPr>
            <a:lvl7pPr lvl="6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7pPr>
            <a:lvl8pPr lvl="7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8pPr>
            <a:lvl9pPr lvl="8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343628" y="490627"/>
            <a:ext cx="9393370" cy="631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343628" y="1270568"/>
            <a:ext cx="9393370" cy="3766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357020" rtl="0">
              <a:spcBef>
                <a:spcPts val="0"/>
              </a:spcBef>
              <a:spcAft>
                <a:spcPts val="0"/>
              </a:spcAft>
              <a:buSzPts val="1500"/>
              <a:buChar char="▶"/>
              <a:defRPr/>
            </a:lvl1pPr>
            <a:lvl2pPr marL="1008056" lvl="1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2pPr>
            <a:lvl3pPr marL="1512083" lvl="2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3pPr>
            <a:lvl4pPr marL="2016111" lvl="3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4pPr>
            <a:lvl5pPr marL="2520139" lvl="4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5pPr>
            <a:lvl6pPr marL="3024167" lvl="5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6pPr>
            <a:lvl7pPr marL="3528195" lvl="6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7pPr>
            <a:lvl8pPr marL="4032222" lvl="7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8pPr>
            <a:lvl9pPr marL="4536250" lvl="8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full slide">
  <p:cSld name="chapter with picture full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7de856a16_0_265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77" name="Google Shape;77;g217de856a16_0_26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52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g217de856a16_0_265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79" name="Google Shape;79;g217de856a16_0_265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g217de856a16_0_265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g217de856a16_0_265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217de856a16_0_265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2520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1pPr>
            <a:lvl2pPr marL="1008056" lvl="1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512083" lvl="2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016111" lvl="3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520139" lvl="4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024167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528195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032222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53625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315">
                <a:solidFill>
                  <a:schemeClr val="accent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76" name="Google Shape;176;p21"/>
          <p:cNvSpPr/>
          <p:nvPr/>
        </p:nvSpPr>
        <p:spPr>
          <a:xfrm flipH="1">
            <a:off x="457253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len Dank">
  <p:cSld name="Vielen Dank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2520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1pPr>
            <a:lvl2pPr marL="1008056" lvl="1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512083" lvl="2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016111" lvl="3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520139" lvl="4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024167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528195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032222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53625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3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315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>
                <a:solidFill>
                  <a:schemeClr val="lt1"/>
                </a:solidFill>
              </a:defRPr>
            </a:lvl2pPr>
            <a:lvl3pPr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85" name="Google Shape;185;p22"/>
          <p:cNvSpPr/>
          <p:nvPr/>
        </p:nvSpPr>
        <p:spPr>
          <a:xfrm flipH="1">
            <a:off x="457253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0080250" cy="545474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264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080250" cy="54547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919112" cy="54547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65306" y="0"/>
            <a:ext cx="4919112" cy="54547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4282" y="989444"/>
            <a:ext cx="4109382" cy="855583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2646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65306" y="0"/>
            <a:ext cx="4919112" cy="54547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2849266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919112" cy="545474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65306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165306" y="2849266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 with two persons">
  <p:cSld name="Competence with two perso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7de856a16_0_273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85" name="Google Shape;85;g217de856a16_0_273"/>
          <p:cNvSpPr/>
          <p:nvPr/>
        </p:nvSpPr>
        <p:spPr>
          <a:xfrm>
            <a:off x="0" y="0"/>
            <a:ext cx="5040300" cy="54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217de856a16_0_273"/>
          <p:cNvSpPr txBox="1">
            <a:spLocks noGrp="1"/>
          </p:cNvSpPr>
          <p:nvPr>
            <p:ph type="ctrTitle"/>
          </p:nvPr>
        </p:nvSpPr>
        <p:spPr>
          <a:xfrm>
            <a:off x="454212" y="1644476"/>
            <a:ext cx="41097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87" name="Google Shape;87;g217de856a16_0_273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g217de856a16_0_273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g217de856a16_0_27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g217de856a16_0_273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17de856a16_0_273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00" cy="773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2" name="Google Shape;92;g217de856a16_0_273"/>
          <p:cNvSpPr txBox="1">
            <a:spLocks noGrp="1"/>
          </p:cNvSpPr>
          <p:nvPr>
            <p:ph type="body" idx="4"/>
          </p:nvPr>
        </p:nvSpPr>
        <p:spPr>
          <a:xfrm>
            <a:off x="1348486" y="573219"/>
            <a:ext cx="10707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g217de856a16_0_273"/>
          <p:cNvSpPr>
            <a:spLocks noGrp="1"/>
          </p:cNvSpPr>
          <p:nvPr>
            <p:ph type="pic" idx="5"/>
          </p:nvPr>
        </p:nvSpPr>
        <p:spPr>
          <a:xfrm>
            <a:off x="2598945" y="573219"/>
            <a:ext cx="775200" cy="773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4" name="Google Shape;94;g217de856a16_0_273"/>
          <p:cNvSpPr txBox="1">
            <a:spLocks noGrp="1"/>
          </p:cNvSpPr>
          <p:nvPr>
            <p:ph type="body" idx="6"/>
          </p:nvPr>
        </p:nvSpPr>
        <p:spPr>
          <a:xfrm>
            <a:off x="3493219" y="573219"/>
            <a:ext cx="10707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g217de856a16_0_273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65306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0" y="2849266"/>
            <a:ext cx="10080250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080250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2849266"/>
            <a:ext cx="10080250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65306" y="0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0" y="2849266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165306" y="2849266"/>
            <a:ext cx="4919112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408310" y="0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816620" y="0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0" y="2849266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408310" y="2849266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6816620" y="2849266"/>
            <a:ext cx="3245769" cy="260190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1654" b="0" strike="noStrike" spc="-1">
              <a:solidFill>
                <a:srgbClr val="192846"/>
              </a:solidFill>
              <a:latin typeface="Museo Sans 30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s with one person">
  <p:cSld name="Competences with one pers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7de856a16_0_286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98" name="Google Shape;98;g217de856a16_0_286"/>
          <p:cNvSpPr/>
          <p:nvPr/>
        </p:nvSpPr>
        <p:spPr>
          <a:xfrm>
            <a:off x="0" y="0"/>
            <a:ext cx="5040300" cy="54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17de856a16_0_286"/>
          <p:cNvSpPr txBox="1">
            <a:spLocks noGrp="1"/>
          </p:cNvSpPr>
          <p:nvPr>
            <p:ph type="ctrTitle"/>
          </p:nvPr>
        </p:nvSpPr>
        <p:spPr>
          <a:xfrm>
            <a:off x="454212" y="1644476"/>
            <a:ext cx="4109700" cy="11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00" name="Google Shape;100;g217de856a16_0_286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g217de856a16_0_286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g217de856a16_0_28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217de856a16_0_286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17de856a16_0_286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00" cy="773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05" name="Google Shape;105;g217de856a16_0_286"/>
          <p:cNvSpPr txBox="1">
            <a:spLocks noGrp="1"/>
          </p:cNvSpPr>
          <p:nvPr>
            <p:ph type="body" idx="4"/>
          </p:nvPr>
        </p:nvSpPr>
        <p:spPr>
          <a:xfrm>
            <a:off x="1348485" y="573219"/>
            <a:ext cx="32154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g217de856a16_0_286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 and text">
  <p:cSld name="chapter with picture right and 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7de856a16_0_297"/>
          <p:cNvSpPr/>
          <p:nvPr/>
        </p:nvSpPr>
        <p:spPr>
          <a:xfrm>
            <a:off x="0" y="0"/>
            <a:ext cx="5040300" cy="54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17de856a16_0_297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0" name="Google Shape;110;g217de856a16_0_297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11" name="Google Shape;111;g217de856a16_0_297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217de856a16_0_297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g217de856a16_0_297"/>
          <p:cNvSpPr txBox="1">
            <a:spLocks noGrp="1"/>
          </p:cNvSpPr>
          <p:nvPr>
            <p:ph type="ftr" idx="11"/>
          </p:nvPr>
        </p:nvSpPr>
        <p:spPr>
          <a:xfrm>
            <a:off x="2062936" y="4667622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g217de856a16_0_297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17de856a16_0_297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7de856a16_0_306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18" name="Google Shape;118;g217de856a16_0_30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52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g217de856a16_0_306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20" name="Google Shape;120;g217de856a16_0_306"/>
          <p:cNvSpPr txBox="1">
            <a:spLocks noGrp="1"/>
          </p:cNvSpPr>
          <p:nvPr>
            <p:ph type="subTitle" idx="3"/>
          </p:nvPr>
        </p:nvSpPr>
        <p:spPr>
          <a:xfrm>
            <a:off x="454212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g217de856a16_0_306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g217de856a16_0_30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g217de856a16_0_306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bg>
      <p:bgPr>
        <a:solidFill>
          <a:schemeClr val="accen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7de856a16_0_314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26" name="Google Shape;126;g217de856a16_0_314"/>
          <p:cNvSpPr txBox="1">
            <a:spLocks noGrp="1"/>
          </p:cNvSpPr>
          <p:nvPr>
            <p:ph type="subTitle" idx="1"/>
          </p:nvPr>
        </p:nvSpPr>
        <p:spPr>
          <a:xfrm>
            <a:off x="454212" y="3132975"/>
            <a:ext cx="4109700" cy="14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g217de856a16_0_314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g217de856a16_0_31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g217de856a16_0_314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217de856a16_0_3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283" y="4809729"/>
            <a:ext cx="284064" cy="220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17de856a16_0_3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429" y="4789643"/>
            <a:ext cx="308268" cy="23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17de856a16_0_31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7364" y="4789643"/>
            <a:ext cx="309724" cy="24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17de856a16_0_31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7382" y="4789643"/>
            <a:ext cx="285100" cy="221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17de856a16_0_31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54823" y="4833282"/>
            <a:ext cx="170586" cy="14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17de856a16_0_314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97171" y="4804262"/>
            <a:ext cx="279196" cy="216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17de856a16_0_314"/>
          <p:cNvSpPr/>
          <p:nvPr/>
        </p:nvSpPr>
        <p:spPr>
          <a:xfrm>
            <a:off x="455301" y="4714263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17de856a16_0_314"/>
          <p:cNvSpPr/>
          <p:nvPr/>
        </p:nvSpPr>
        <p:spPr>
          <a:xfrm>
            <a:off x="952283" y="4716085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17de856a16_0_314"/>
          <p:cNvSpPr/>
          <p:nvPr/>
        </p:nvSpPr>
        <p:spPr>
          <a:xfrm>
            <a:off x="1449972" y="4721466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17de856a16_0_314"/>
          <p:cNvSpPr/>
          <p:nvPr/>
        </p:nvSpPr>
        <p:spPr>
          <a:xfrm>
            <a:off x="1949467" y="4714263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17de856a16_0_314"/>
          <p:cNvSpPr/>
          <p:nvPr/>
        </p:nvSpPr>
        <p:spPr>
          <a:xfrm>
            <a:off x="2445754" y="4722464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17de856a16_0_314"/>
          <p:cNvSpPr/>
          <p:nvPr/>
        </p:nvSpPr>
        <p:spPr>
          <a:xfrm>
            <a:off x="2942042" y="4716085"/>
            <a:ext cx="375300" cy="3753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17de856a16_0_314"/>
          <p:cNvSpPr/>
          <p:nvPr/>
        </p:nvSpPr>
        <p:spPr>
          <a:xfrm>
            <a:off x="3015124" y="4796808"/>
            <a:ext cx="236100" cy="223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17de856a16_0_314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">
  <p:cSld name="Copyright"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7de856a16_0_334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46" name="Google Shape;146;g217de856a16_0_334"/>
          <p:cNvSpPr txBox="1">
            <a:spLocks noGrp="1"/>
          </p:cNvSpPr>
          <p:nvPr>
            <p:ph type="subTitle" idx="1"/>
          </p:nvPr>
        </p:nvSpPr>
        <p:spPr>
          <a:xfrm>
            <a:off x="454212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g217de856a16_0_334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g217de856a16_0_33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g217de856a16_0_334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17de856a16_0_334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Title with photo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7de856a16_0_341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53" name="Google Shape;153;g217de856a16_0_34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49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g217de856a16_0_341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55" name="Google Shape;155;g217de856a16_0_341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g217de856a16_0_34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g217de856a16_0_341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sp>
        <p:nvSpPr>
          <p:cNvPr id="158" name="Google Shape;158;g217de856a16_0_341"/>
          <p:cNvSpPr>
            <a:spLocks noGrp="1"/>
          </p:cNvSpPr>
          <p:nvPr>
            <p:ph type="pic" idx="3"/>
          </p:nvPr>
        </p:nvSpPr>
        <p:spPr>
          <a:xfrm>
            <a:off x="454212" y="3132524"/>
            <a:ext cx="775200" cy="773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59" name="Google Shape;159;g217de856a16_0_341"/>
          <p:cNvSpPr txBox="1">
            <a:spLocks noGrp="1"/>
          </p:cNvSpPr>
          <p:nvPr>
            <p:ph type="body" idx="4"/>
          </p:nvPr>
        </p:nvSpPr>
        <p:spPr>
          <a:xfrm>
            <a:off x="1348486" y="3132524"/>
            <a:ext cx="32154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">
  <p:cSld name="chapter with picture righ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7de856a16_0_350"/>
          <p:cNvSpPr/>
          <p:nvPr/>
        </p:nvSpPr>
        <p:spPr>
          <a:xfrm>
            <a:off x="0" y="0"/>
            <a:ext cx="5040300" cy="54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17de856a16_0_350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63" name="Google Shape;163;g217de856a16_0_350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64" name="Google Shape;164;g217de856a16_0_350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g217de856a16_0_350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g217de856a16_0_350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g217de856a16_0_350"/>
          <p:cNvSpPr/>
          <p:nvPr/>
        </p:nvSpPr>
        <p:spPr>
          <a:xfrm>
            <a:off x="455301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17de856a16_0_350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17de856a16_0_224"/>
          <p:cNvSpPr txBox="1">
            <a:spLocks noGrp="1"/>
          </p:cNvSpPr>
          <p:nvPr>
            <p:ph type="title"/>
          </p:nvPr>
        </p:nvSpPr>
        <p:spPr>
          <a:xfrm>
            <a:off x="343628" y="490626"/>
            <a:ext cx="93933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217de856a16_0_224"/>
          <p:cNvSpPr txBox="1">
            <a:spLocks noGrp="1"/>
          </p:cNvSpPr>
          <p:nvPr>
            <p:ph type="body" idx="1"/>
          </p:nvPr>
        </p:nvSpPr>
        <p:spPr>
          <a:xfrm>
            <a:off x="343628" y="1270568"/>
            <a:ext cx="9393300" cy="3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▶"/>
              <a:defRPr/>
            </a:lvl1pPr>
            <a:lvl2pPr marL="91440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•"/>
              <a:defRPr/>
            </a:lvl2pPr>
            <a:lvl3pPr marL="137160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•"/>
              <a:defRPr/>
            </a:lvl3pPr>
            <a:lvl4pPr marL="182880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•"/>
              <a:defRPr/>
            </a:lvl4pPr>
            <a:lvl5pPr marL="228600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•"/>
              <a:defRPr/>
            </a:lvl5pPr>
            <a:lvl6pPr marL="274320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700"/>
              <a:buChar char="•"/>
              <a:defRPr/>
            </a:lvl6pPr>
            <a:lvl7pPr marL="320040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7pPr>
            <a:lvl8pPr marL="365760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8pPr>
            <a:lvl9pPr marL="411480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g217de856a16_0_224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 columns">
  <p:cSld name="Title and two content column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7de856a16_0_359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171" name="Google Shape;171;g217de856a16_0_359"/>
          <p:cNvSpPr txBox="1">
            <a:spLocks noGrp="1"/>
          </p:cNvSpPr>
          <p:nvPr>
            <p:ph type="body" idx="1"/>
          </p:nvPr>
        </p:nvSpPr>
        <p:spPr>
          <a:xfrm>
            <a:off x="454212" y="2001758"/>
            <a:ext cx="44667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g217de856a16_0_359"/>
          <p:cNvSpPr txBox="1">
            <a:spLocks noGrp="1"/>
          </p:cNvSpPr>
          <p:nvPr>
            <p:ph type="body" idx="2"/>
          </p:nvPr>
        </p:nvSpPr>
        <p:spPr>
          <a:xfrm>
            <a:off x="5159409" y="2001758"/>
            <a:ext cx="44658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g217de856a16_0_359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g217de856a16_0_359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g217de856a16_0_359"/>
          <p:cNvSpPr txBox="1">
            <a:spLocks noGrp="1"/>
          </p:cNvSpPr>
          <p:nvPr>
            <p:ph type="body" idx="3"/>
          </p:nvPr>
        </p:nvSpPr>
        <p:spPr>
          <a:xfrm>
            <a:off x="454212" y="1287236"/>
            <a:ext cx="9171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g217de856a16_0_359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7de856a16_0_371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179" name="Google Shape;179;g217de856a16_0_37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52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  <a:defRPr/>
            </a:lvl1pPr>
            <a:lvl2pPr marL="914400" lvl="1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g217de856a16_0_371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17de856a16_0_371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g217de856a16_0_371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217de856a16_0_37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217de856a16_0_371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sp>
        <p:nvSpPr>
          <p:cNvPr id="185" name="Google Shape;185;g217de856a16_0_371"/>
          <p:cNvSpPr/>
          <p:nvPr/>
        </p:nvSpPr>
        <p:spPr>
          <a:xfrm flipH="1">
            <a:off x="456439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artse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7854" y="2412565"/>
            <a:ext cx="2884916" cy="845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32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315">
                <a:solidFill>
                  <a:schemeClr val="accent4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B014C0-02C3-3B48-8102-0643924D2A32}" type="datetime1">
              <a:rPr lang="de-DE" smtClean="0"/>
              <a:t>09.11.2023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7E21484B-68FD-5348-8EA4-FEDB2294947D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103908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033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9A1DCD-AD55-4C41-BEE3-027B3FF38B7C}" type="datetime1">
              <a:rPr lang="de-DE" smtClean="0"/>
              <a:t>09.11.2023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C685D0AF-6135-144C-BBBA-1467240C37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4213" y="3132524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F40A82B5-EA9C-3F48-9B73-C1E4D3CD94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48485" y="3132523"/>
            <a:ext cx="321546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8B98AFE1-A39C-0047-826F-F788723DC9E5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902775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315">
                <a:solidFill>
                  <a:schemeClr val="accent4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37A6-7F1B-5C41-82C9-CFD58B7762E8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C2EEBB5E-08FA-2A4D-AC0E-8E47A251B542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817969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662"/>
              </a:spcAft>
              <a:buNone/>
              <a:defRPr sz="2315">
                <a:solidFill>
                  <a:schemeClr val="accent4"/>
                </a:solidFill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D38-1745-E546-951C-2017AB6786D6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3D3FC8EF-68B9-1D4C-AF87-7BBE03B96939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569936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rechts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662"/>
              </a:spcAft>
              <a:buNone/>
              <a:defRPr sz="2315">
                <a:solidFill>
                  <a:schemeClr val="accent4"/>
                </a:solidFill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1A8D-B271-6F4C-815D-6BE306DE2BFC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5278577" y="513217"/>
            <a:ext cx="4346522" cy="4763545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F6565E8A-ECDA-874E-A756-2AB5DD81151B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1616409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petenzen mit einer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1644476"/>
            <a:ext cx="4109735" cy="1131259"/>
          </a:xfrm>
        </p:spPr>
        <p:txBody>
          <a:bodyPr/>
          <a:lstStyle>
            <a:lvl1pPr>
              <a:defRPr sz="2315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147023" indent="-147023" algn="l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1pPr>
            <a:lvl2pPr marL="299296" indent="-152274" algn="l">
              <a:spcAft>
                <a:spcPts val="0"/>
              </a:spcAft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9A7D8-AEA9-0B4D-B68A-CEB33F2294F9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5421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1348485" y="573219"/>
            <a:ext cx="321546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00A7F92A-D8ED-634C-A6D0-80778ED1EE0D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005314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petenzen mit zwei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1644476"/>
            <a:ext cx="4109735" cy="1131259"/>
          </a:xfrm>
        </p:spPr>
        <p:txBody>
          <a:bodyPr/>
          <a:lstStyle>
            <a:lvl1pPr>
              <a:defRPr sz="2315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147023" indent="-147023" algn="l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1pPr>
            <a:lvl2pPr marL="299296" indent="-152274" algn="l">
              <a:spcAft>
                <a:spcPts val="0"/>
              </a:spcAft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9AFF-9C22-1D4C-84FF-C955FBACB90E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5" name="Freihandform 14"/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5421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1348485" y="573219"/>
            <a:ext cx="107073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5"/>
          </p:nvPr>
        </p:nvSpPr>
        <p:spPr>
          <a:xfrm>
            <a:off x="259894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3493216" y="573219"/>
            <a:ext cx="107073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83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rt" type="blank">
  <p:cSld name="BLANK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217de856a16_0_2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7858" y="2412564"/>
            <a:ext cx="2884543" cy="84539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217de856a16_0_207"/>
          <p:cNvSpPr txBox="1">
            <a:spLocks noGrp="1"/>
          </p:cNvSpPr>
          <p:nvPr>
            <p:ph type="sldNum" idx="12"/>
          </p:nvPr>
        </p:nvSpPr>
        <p:spPr>
          <a:xfrm>
            <a:off x="9433260" y="5236564"/>
            <a:ext cx="6048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46CE-21AD-D341-B4C8-0F524F16979C}" type="datetime1">
              <a:rPr lang="de-DE" smtClean="0"/>
              <a:t>09.11.2023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2278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2" y="2001757"/>
            <a:ext cx="4467009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59403" y="2001757"/>
            <a:ext cx="4465696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EC7E-01A8-714B-BE5F-65C67450212C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7534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5836558" cy="95263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3" y="2001757"/>
            <a:ext cx="5836558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5058-1E45-7A43-8915-83CE9AC56BB8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0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588498" y="0"/>
            <a:ext cx="3492127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454213" y="1287236"/>
            <a:ext cx="5836558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3765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zwei Bilder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5836558" cy="95263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3" y="2001757"/>
            <a:ext cx="5836558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DAFCD-F1A8-AB4E-9C5C-C08F6CE1C28C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10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588498" y="0"/>
            <a:ext cx="3492127" cy="2715826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6588498" y="2715827"/>
            <a:ext cx="3492127" cy="2739206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454213" y="1287236"/>
            <a:ext cx="5836558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9708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790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B3F5-D83C-FD42-9229-4BBF4A8A843C}" type="datetime1">
              <a:rPr lang="de-DE" smtClean="0"/>
              <a:t>09.11.2023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183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96527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662"/>
              </a:spcAft>
              <a:buNone/>
              <a:defRPr sz="2315" baseline="0">
                <a:solidFill>
                  <a:schemeClr val="accent4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1699-55F2-8A43-83D5-FB61D628592B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99AA82B-36B1-DA42-AB72-EF5C806678DE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114046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se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488499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0"/>
              </a:spcAft>
              <a:buNone/>
              <a:defRPr sz="1488" baseline="0">
                <a:solidFill>
                  <a:schemeClr val="bg1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DDC6-43C8-4D46-879E-A8D0CAC98A70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pic>
        <p:nvPicPr>
          <p:cNvPr id="14" name="Bild 8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83" y="4809729"/>
            <a:ext cx="284101" cy="220212"/>
          </a:xfrm>
          <a:prstGeom prst="rect">
            <a:avLst/>
          </a:prstGeom>
        </p:spPr>
      </p:pic>
      <p:pic>
        <p:nvPicPr>
          <p:cNvPr id="15" name="Bild 10">
            <a:hlinkClick r:id="rId4"/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29" y="4789643"/>
            <a:ext cx="308308" cy="238976"/>
          </a:xfrm>
          <a:prstGeom prst="rect">
            <a:avLst/>
          </a:prstGeom>
        </p:spPr>
      </p:pic>
      <p:pic>
        <p:nvPicPr>
          <p:cNvPr id="16" name="Bild 11">
            <a:hlinkClick r:id="rId6"/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363" y="4789643"/>
            <a:ext cx="309763" cy="240104"/>
          </a:xfrm>
          <a:prstGeom prst="rect">
            <a:avLst/>
          </a:prstGeom>
        </p:spPr>
      </p:pic>
      <p:pic>
        <p:nvPicPr>
          <p:cNvPr id="17" name="Bild 12">
            <a:hlinkClick r:id="rId8"/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380" y="4789643"/>
            <a:ext cx="285136" cy="221014"/>
          </a:xfrm>
          <a:prstGeom prst="rect">
            <a:avLst/>
          </a:prstGeom>
        </p:spPr>
      </p:pic>
      <p:pic>
        <p:nvPicPr>
          <p:cNvPr id="18" name="Bild 13">
            <a:hlinkClick r:id="rId10"/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4820" y="4833283"/>
            <a:ext cx="170607" cy="146772"/>
          </a:xfrm>
          <a:prstGeom prst="rect">
            <a:avLst/>
          </a:prstGeom>
        </p:spPr>
      </p:pic>
      <p:pic>
        <p:nvPicPr>
          <p:cNvPr id="19" name="Bild 14">
            <a:hlinkClick r:id="rId12"/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169" y="4804262"/>
            <a:ext cx="279232" cy="216438"/>
          </a:xfrm>
          <a:prstGeom prst="rect">
            <a:avLst/>
          </a:prstGeom>
        </p:spPr>
      </p:pic>
      <p:sp>
        <p:nvSpPr>
          <p:cNvPr id="20" name="Oval 21"/>
          <p:cNvSpPr/>
          <p:nvPr userDrawn="1"/>
        </p:nvSpPr>
        <p:spPr>
          <a:xfrm>
            <a:off x="455300" y="4714263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1" name="Oval 24"/>
          <p:cNvSpPr/>
          <p:nvPr userDrawn="1"/>
        </p:nvSpPr>
        <p:spPr>
          <a:xfrm>
            <a:off x="952282" y="471608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2" name="Oval 26"/>
          <p:cNvSpPr/>
          <p:nvPr userDrawn="1"/>
        </p:nvSpPr>
        <p:spPr>
          <a:xfrm>
            <a:off x="1449970" y="4721467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3" name="Oval 27"/>
          <p:cNvSpPr/>
          <p:nvPr userDrawn="1"/>
        </p:nvSpPr>
        <p:spPr>
          <a:xfrm>
            <a:off x="1949465" y="4714263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4" name="Oval 28"/>
          <p:cNvSpPr/>
          <p:nvPr userDrawn="1"/>
        </p:nvSpPr>
        <p:spPr>
          <a:xfrm>
            <a:off x="2445752" y="472246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5" name="Oval 29"/>
          <p:cNvSpPr/>
          <p:nvPr userDrawn="1"/>
        </p:nvSpPr>
        <p:spPr>
          <a:xfrm>
            <a:off x="2942039" y="471608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6" name="Abgerundetes Rechteck 25"/>
          <p:cNvSpPr/>
          <p:nvPr userDrawn="1"/>
        </p:nvSpPr>
        <p:spPr>
          <a:xfrm>
            <a:off x="3015121" y="4796808"/>
            <a:ext cx="236171" cy="22374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D47D111F-8983-614F-BCDE-1D7A70A21070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19742274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96527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0"/>
              </a:spcAft>
              <a:buNone/>
              <a:defRPr sz="1488" baseline="0">
                <a:solidFill>
                  <a:schemeClr val="bg1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59E7-790F-E64A-987C-DB3B1DABF4B2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649813E2-463C-7B4C-8830-F793120CCC41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7841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Startse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7854" y="2412565"/>
            <a:ext cx="2884916" cy="845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3244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17de856a16_0_210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26" name="Google Shape;26;g217de856a16_0_21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52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217de856a16_0_210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28" name="Google Shape;28;g217de856a16_0_210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g217de856a16_0_210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g217de856a16_0_210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g217de856a16_0_210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315">
                <a:solidFill>
                  <a:schemeClr val="accent4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DB014C0-02C3-3B48-8102-0643924D2A32}" type="datetime1">
              <a:rPr lang="de-DE" smtClean="0"/>
              <a:t>09.11.2023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7E21484B-68FD-5348-8EA4-FEDB2294947D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103908558"/>
      </p:ext>
    </p:extLst>
  </p:cSld>
  <p:clrMapOvr>
    <a:masterClrMapping/>
  </p:clrMapOvr>
  <p:hf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033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9A1DCD-AD55-4C41-BEE3-027B3FF38B7C}" type="datetime1">
              <a:rPr lang="de-DE" smtClean="0"/>
              <a:t>09.11.2023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Bildplatzhalter 9">
            <a:extLst>
              <a:ext uri="{FF2B5EF4-FFF2-40B4-BE49-F238E27FC236}">
                <a16:creationId xmlns:a16="http://schemas.microsoft.com/office/drawing/2014/main" id="{C685D0AF-6135-144C-BBBA-1467240C37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4213" y="3132524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F40A82B5-EA9C-3F48-9B73-C1E4D3CD94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48485" y="3132523"/>
            <a:ext cx="321546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8B98AFE1-A39C-0047-826F-F788723DC9E5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902775816"/>
      </p:ext>
    </p:extLst>
  </p:cSld>
  <p:clrMapOvr>
    <a:masterClrMapping/>
  </p:clrMapOvr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ganzsei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279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315">
                <a:solidFill>
                  <a:schemeClr val="accent4"/>
                </a:solidFill>
              </a:defRPr>
            </a:lvl1pPr>
            <a:lvl2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37A6-7F1B-5C41-82C9-CFD58B7762E8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C2EEBB5E-08FA-2A4D-AC0E-8E47A251B542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817969131"/>
      </p:ext>
    </p:extLst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662"/>
              </a:spcAft>
              <a:buNone/>
              <a:defRPr sz="2315">
                <a:solidFill>
                  <a:schemeClr val="accent4"/>
                </a:solidFill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0D38-1745-E546-951C-2017AB6786D6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3D3FC8EF-68B9-1D4C-AF87-7BBE03B96939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569936732"/>
      </p:ext>
    </p:extLst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 mit Bild rechts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0" indent="0" algn="l">
              <a:spcAft>
                <a:spcPts val="662"/>
              </a:spcAft>
              <a:buNone/>
              <a:defRPr sz="2315">
                <a:solidFill>
                  <a:schemeClr val="accent4"/>
                </a:solidFill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D1A8D-B271-6F4C-815D-6BE306DE2BFC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5278577" y="513217"/>
            <a:ext cx="4346522" cy="4763545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F6565E8A-ECDA-874E-A756-2AB5DD81151B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1616409111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petenzen mit einer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1644476"/>
            <a:ext cx="4109735" cy="1131259"/>
          </a:xfrm>
        </p:spPr>
        <p:txBody>
          <a:bodyPr/>
          <a:lstStyle>
            <a:lvl1pPr>
              <a:defRPr sz="2315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147023" indent="-147023" algn="l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1pPr>
            <a:lvl2pPr marL="299296" indent="-152274" algn="l">
              <a:spcAft>
                <a:spcPts val="0"/>
              </a:spcAft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9A7D8-AEA9-0B4D-B68A-CEB33F2294F9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5421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1348485" y="573219"/>
            <a:ext cx="321546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Freihandform 11">
            <a:extLst>
              <a:ext uri="{FF2B5EF4-FFF2-40B4-BE49-F238E27FC236}">
                <a16:creationId xmlns:a16="http://schemas.microsoft.com/office/drawing/2014/main" id="{00A7F92A-D8ED-634C-A6D0-80778ED1EE0D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005314353"/>
      </p:ext>
    </p:extLst>
  </p:cSld>
  <p:clrMapOvr>
    <a:masterClrMapping/>
  </p:clrMapOvr>
  <p:hf hdr="0" ft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mpetenzen mit zwei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5040312" y="0"/>
            <a:ext cx="5040313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0"/>
            <a:ext cx="5040312" cy="5455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1644476"/>
            <a:ext cx="4109735" cy="1131259"/>
          </a:xfrm>
        </p:spPr>
        <p:txBody>
          <a:bodyPr/>
          <a:lstStyle>
            <a:lvl1pPr>
              <a:defRPr sz="2315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4213" y="3132975"/>
            <a:ext cx="4109734" cy="1965270"/>
          </a:xfrm>
        </p:spPr>
        <p:txBody>
          <a:bodyPr/>
          <a:lstStyle>
            <a:lvl1pPr marL="147023" indent="-147023" algn="l"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1pPr>
            <a:lvl2pPr marL="299296" indent="-152274" algn="l">
              <a:spcAft>
                <a:spcPts val="0"/>
              </a:spcAft>
              <a:buFont typeface="Arial" panose="020B0604020202020204" pitchFamily="34" charset="0"/>
              <a:buChar char="•"/>
              <a:defRPr sz="1488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9AFF-9C22-1D4C-84FF-C955FBACB90E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reihandform 14"/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5421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1348485" y="573219"/>
            <a:ext cx="107073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Bildplatzhalter 9"/>
          <p:cNvSpPr>
            <a:spLocks noGrp="1"/>
          </p:cNvSpPr>
          <p:nvPr>
            <p:ph type="pic" sz="quarter" idx="15"/>
          </p:nvPr>
        </p:nvSpPr>
        <p:spPr>
          <a:xfrm>
            <a:off x="2598942" y="573220"/>
            <a:ext cx="775180" cy="773557"/>
          </a:xfrm>
          <a:prstGeom prst="ellipse">
            <a:avLst/>
          </a:prstGeom>
          <a:solidFill>
            <a:schemeClr val="accent6"/>
          </a:solidFill>
        </p:spPr>
        <p:txBody>
          <a:bodyPr anchor="ctr" anchorCtr="0"/>
          <a:lstStyle>
            <a:lvl1pPr marL="0" indent="0" algn="ctr">
              <a:buNone/>
              <a:defRPr sz="579"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3493216" y="573219"/>
            <a:ext cx="1070732" cy="773138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1488">
                <a:solidFill>
                  <a:schemeClr val="accent4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838058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646CE-21AD-D341-B4C8-0F524F16979C}" type="datetime1">
              <a:rPr lang="de-DE" smtClean="0"/>
              <a:t>09.11.2023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227841"/>
      </p:ext>
    </p:extLst>
  </p:cSld>
  <p:clrMapOvr>
    <a:masterClrMapping/>
  </p:clrMapOvr>
  <p:hf hdr="0" ft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2" y="2001757"/>
            <a:ext cx="4467009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59403" y="2001757"/>
            <a:ext cx="4465696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2EC7E-01A8-714B-BE5F-65C67450212C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753459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5836558" cy="95263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3" y="2001757"/>
            <a:ext cx="5836558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5058-1E45-7A43-8915-83CE9AC56BB8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588498" y="0"/>
            <a:ext cx="3492127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454213" y="1287236"/>
            <a:ext cx="5836558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37652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17de856a16_0_21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34" name="Google Shape;34;g217de856a16_0_218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g217de856a16_0_21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g217de856a16_0_218"/>
          <p:cNvSpPr txBox="1">
            <a:spLocks noGrp="1"/>
          </p:cNvSpPr>
          <p:nvPr>
            <p:ph type="body" idx="1"/>
          </p:nvPr>
        </p:nvSpPr>
        <p:spPr>
          <a:xfrm>
            <a:off x="454212" y="1287236"/>
            <a:ext cx="9171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g217de856a16_0_218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zwei Bilder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5836558" cy="95263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4213" y="2001757"/>
            <a:ext cx="5836558" cy="3096487"/>
          </a:xfrm>
        </p:spPr>
        <p:txBody>
          <a:bodyPr/>
          <a:lstStyle>
            <a:lvl1pPr>
              <a:defRPr sz="1654"/>
            </a:lvl1pPr>
            <a:lvl2pPr>
              <a:defRPr sz="1654"/>
            </a:lvl2pPr>
            <a:lvl3pPr>
              <a:defRPr sz="1654"/>
            </a:lvl3pPr>
            <a:lvl4pPr>
              <a:defRPr sz="1654"/>
            </a:lvl4pPr>
            <a:lvl5pPr>
              <a:defRPr sz="1654"/>
            </a:lvl5pPr>
            <a:lvl6pPr>
              <a:defRPr sz="1488"/>
            </a:lvl6pPr>
            <a:lvl7pPr>
              <a:defRPr sz="1488"/>
            </a:lvl7pPr>
            <a:lvl8pPr>
              <a:defRPr sz="1488"/>
            </a:lvl8pPr>
            <a:lvl9pPr>
              <a:defRPr sz="1488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DAFCD-F1A8-AB4E-9C5C-C08F6CE1C28C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6588498" y="0"/>
            <a:ext cx="3492127" cy="2715826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6588498" y="2715827"/>
            <a:ext cx="3492127" cy="2739206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454213" y="1287236"/>
            <a:ext cx="5836558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970861"/>
      </p:ext>
    </p:extLst>
  </p:cSld>
  <p:clrMapOvr>
    <a:masterClrMapping/>
  </p:clrMapOvr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54213" y="1287236"/>
            <a:ext cx="9170887" cy="357240"/>
          </a:xfrm>
        </p:spPr>
        <p:txBody>
          <a:bodyPr/>
          <a:lstStyle>
            <a:lvl1pPr marL="0" indent="0">
              <a:buNone/>
              <a:defRPr sz="2315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79014"/>
      </p:ext>
    </p:extLst>
  </p:cSld>
  <p:clrMapOvr>
    <a:masterClrMapping/>
  </p:clrMapOvr>
  <p:hf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B3F5-D83C-FD42-9229-4BBF4A8A843C}" type="datetime1">
              <a:rPr lang="de-DE" smtClean="0"/>
              <a:t>09.11.2023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183136"/>
      </p:ext>
    </p:extLst>
  </p:cSld>
  <p:clrMapOvr>
    <a:masterClrMapping/>
  </p:clrMapOvr>
  <p:hf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080625" cy="5455033"/>
          </a:xfrm>
          <a:solidFill>
            <a:schemeClr val="accent6"/>
          </a:solidFill>
          <a:ln>
            <a:noFill/>
          </a:ln>
        </p:spPr>
        <p:txBody>
          <a:bodyPr lIns="90000" tIns="46800" rIns="90000" bIns="46800"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5040969" cy="5455279"/>
          </a:xfrm>
          <a:solidFill>
            <a:schemeClr val="bg2">
              <a:alpha val="60000"/>
            </a:schemeClr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br>
              <a:rPr lang="de-DE"/>
            </a:b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96527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662"/>
              </a:spcAft>
              <a:buNone/>
              <a:defRPr sz="2315" baseline="0">
                <a:solidFill>
                  <a:schemeClr val="accent4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1699-55F2-8A43-83D5-FB61D628592B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Freihandform 12">
            <a:extLst>
              <a:ext uri="{FF2B5EF4-FFF2-40B4-BE49-F238E27FC236}">
                <a16:creationId xmlns:a16="http://schemas.microsoft.com/office/drawing/2014/main" id="{599AA82B-36B1-DA42-AB72-EF5C806678DE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11404697"/>
      </p:ext>
    </p:extLst>
  </p:cSld>
  <p:clrMapOvr>
    <a:masterClrMapping/>
  </p:clrMapOvr>
  <p:hf hdr="0" ft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sei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488499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0"/>
              </a:spcAft>
              <a:buNone/>
              <a:defRPr sz="1488" baseline="0">
                <a:solidFill>
                  <a:schemeClr val="bg1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6DDC6-43C8-4D46-879E-A8D0CAC98A70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4" name="Bild 8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83" y="4809729"/>
            <a:ext cx="284101" cy="220212"/>
          </a:xfrm>
          <a:prstGeom prst="rect">
            <a:avLst/>
          </a:prstGeom>
        </p:spPr>
      </p:pic>
      <p:pic>
        <p:nvPicPr>
          <p:cNvPr id="15" name="Bild 10">
            <a:hlinkClick r:id="rId4"/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29" y="4789643"/>
            <a:ext cx="308308" cy="238976"/>
          </a:xfrm>
          <a:prstGeom prst="rect">
            <a:avLst/>
          </a:prstGeom>
        </p:spPr>
      </p:pic>
      <p:pic>
        <p:nvPicPr>
          <p:cNvPr id="16" name="Bild 11">
            <a:hlinkClick r:id="rId6"/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363" y="4789643"/>
            <a:ext cx="309763" cy="240104"/>
          </a:xfrm>
          <a:prstGeom prst="rect">
            <a:avLst/>
          </a:prstGeom>
        </p:spPr>
      </p:pic>
      <p:pic>
        <p:nvPicPr>
          <p:cNvPr id="17" name="Bild 12">
            <a:hlinkClick r:id="rId8"/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380" y="4789643"/>
            <a:ext cx="285136" cy="221014"/>
          </a:xfrm>
          <a:prstGeom prst="rect">
            <a:avLst/>
          </a:prstGeom>
        </p:spPr>
      </p:pic>
      <p:pic>
        <p:nvPicPr>
          <p:cNvPr id="18" name="Bild 13">
            <a:hlinkClick r:id="rId10"/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4820" y="4833283"/>
            <a:ext cx="170607" cy="146772"/>
          </a:xfrm>
          <a:prstGeom prst="rect">
            <a:avLst/>
          </a:prstGeom>
        </p:spPr>
      </p:pic>
      <p:pic>
        <p:nvPicPr>
          <p:cNvPr id="19" name="Bild 14">
            <a:hlinkClick r:id="rId12"/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169" y="4804262"/>
            <a:ext cx="279232" cy="216438"/>
          </a:xfrm>
          <a:prstGeom prst="rect">
            <a:avLst/>
          </a:prstGeom>
        </p:spPr>
      </p:pic>
      <p:sp>
        <p:nvSpPr>
          <p:cNvPr id="20" name="Oval 21"/>
          <p:cNvSpPr/>
          <p:nvPr userDrawn="1"/>
        </p:nvSpPr>
        <p:spPr>
          <a:xfrm>
            <a:off x="455300" y="4714263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1" name="Oval 24"/>
          <p:cNvSpPr/>
          <p:nvPr userDrawn="1"/>
        </p:nvSpPr>
        <p:spPr>
          <a:xfrm>
            <a:off x="952282" y="471608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2" name="Oval 26"/>
          <p:cNvSpPr/>
          <p:nvPr userDrawn="1"/>
        </p:nvSpPr>
        <p:spPr>
          <a:xfrm>
            <a:off x="1449970" y="4721467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3" name="Oval 27"/>
          <p:cNvSpPr/>
          <p:nvPr userDrawn="1"/>
        </p:nvSpPr>
        <p:spPr>
          <a:xfrm>
            <a:off x="1949465" y="4714263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4" name="Oval 28"/>
          <p:cNvSpPr/>
          <p:nvPr userDrawn="1"/>
        </p:nvSpPr>
        <p:spPr>
          <a:xfrm>
            <a:off x="2445752" y="472246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5" name="Oval 29"/>
          <p:cNvSpPr/>
          <p:nvPr userDrawn="1"/>
        </p:nvSpPr>
        <p:spPr>
          <a:xfrm>
            <a:off x="2942039" y="4716085"/>
            <a:ext cx="375364" cy="375329"/>
          </a:xfrm>
          <a:prstGeom prst="ellipse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6" name="Abgerundetes Rechteck 25"/>
          <p:cNvSpPr/>
          <p:nvPr userDrawn="1"/>
        </p:nvSpPr>
        <p:spPr>
          <a:xfrm>
            <a:off x="3015121" y="4796808"/>
            <a:ext cx="236171" cy="22374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7" name="Freihandform 26">
            <a:extLst>
              <a:ext uri="{FF2B5EF4-FFF2-40B4-BE49-F238E27FC236}">
                <a16:creationId xmlns:a16="http://schemas.microsoft.com/office/drawing/2014/main" id="{D47D111F-8983-614F-BCDE-1D7A70A21070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1974227416"/>
      </p:ext>
    </p:extLst>
  </p:cSld>
  <p:clrMapOvr>
    <a:masterClrMapping/>
  </p:clrMapOvr>
  <p:hf hdr="0" ft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4213" y="989538"/>
            <a:ext cx="4109735" cy="18457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54212" y="3132975"/>
            <a:ext cx="4109735" cy="1965270"/>
          </a:xfrm>
          <a:noFill/>
          <a:ln>
            <a:noFill/>
          </a:ln>
        </p:spPr>
        <p:txBody>
          <a:bodyPr lIns="0" rIns="0" anchor="t" anchorCtr="0"/>
          <a:lstStyle>
            <a:lvl1pPr marL="0" indent="0" algn="l">
              <a:spcAft>
                <a:spcPts val="0"/>
              </a:spcAft>
              <a:buNone/>
              <a:defRPr sz="1488" baseline="0">
                <a:solidFill>
                  <a:schemeClr val="bg1"/>
                </a:solidFill>
                <a:latin typeface="+mn-lt"/>
              </a:defRPr>
            </a:lvl1pPr>
            <a:lvl2pPr marL="150961" indent="-150961" algn="l">
              <a:spcAft>
                <a:spcPts val="662"/>
              </a:spcAft>
              <a:buFont typeface="Arial" panose="020B0604020202020204" pitchFamily="34" charset="0"/>
              <a:buChar char="•"/>
              <a:defRPr sz="1654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3pPr>
            <a:lvl4pPr marL="0" indent="0" algn="l">
              <a:spcAft>
                <a:spcPts val="0"/>
              </a:spcAft>
              <a:buNone/>
              <a:tabLst/>
              <a:defRPr sz="2315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2315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15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Haben Sie Fragen?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659E7-790F-E64A-987C-DB3B1DABF4B2}" type="datetime1">
              <a:rPr lang="de-DE" smtClean="0"/>
              <a:t>09.11.2023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649813E2-463C-7B4C-8830-F793120CCC41}"/>
              </a:ext>
            </a:extLst>
          </p:cNvPr>
          <p:cNvSpPr/>
          <p:nvPr userDrawn="1"/>
        </p:nvSpPr>
        <p:spPr>
          <a:xfrm flipH="1">
            <a:off x="454211" y="2894815"/>
            <a:ext cx="410973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37841938"/>
      </p:ext>
    </p:extLst>
  </p:cSld>
  <p:clrMapOvr>
    <a:masterClrMapping/>
  </p:clrMapOvr>
  <p:hf hdr="0" ft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7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0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9392841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2"/>
          <p:cNvSpPr txBox="1">
            <a:spLocks noGrp="1"/>
          </p:cNvSpPr>
          <p:nvPr>
            <p:ph type="subTitle" idx="1"/>
          </p:nvPr>
        </p:nvSpPr>
        <p:spPr>
          <a:xfrm>
            <a:off x="343694" y="1270441"/>
            <a:ext cx="9392841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len Dank">
  <p:cSld name="Vielen D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17de856a16_0_228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0" name="Google Shape;40;g217de856a16_0_22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00" cy="545520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  <a:defRPr/>
            </a:lvl1pPr>
            <a:lvl2pPr marL="914400" lvl="1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2pPr>
            <a:lvl3pPr marL="1371600" lvl="2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marL="2286000" lvl="4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g217de856a16_0_228"/>
          <p:cNvSpPr txBox="1">
            <a:spLocks noGrp="1"/>
          </p:cNvSpPr>
          <p:nvPr>
            <p:ph type="ctrTitle"/>
          </p:nvPr>
        </p:nvSpPr>
        <p:spPr>
          <a:xfrm>
            <a:off x="454212" y="989538"/>
            <a:ext cx="4109700" cy="18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g217de856a16_0_228"/>
          <p:cNvSpPr txBox="1">
            <a:spLocks noGrp="1"/>
          </p:cNvSpPr>
          <p:nvPr>
            <p:ph type="subTitle" idx="3"/>
          </p:nvPr>
        </p:nvSpPr>
        <p:spPr>
          <a:xfrm>
            <a:off x="454212" y="3132975"/>
            <a:ext cx="4109700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g217de856a16_0_228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217de856a16_0_22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217de856a16_0_228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sp>
        <p:nvSpPr>
          <p:cNvPr id="46" name="Google Shape;46;g217de856a16_0_228"/>
          <p:cNvSpPr/>
          <p:nvPr/>
        </p:nvSpPr>
        <p:spPr>
          <a:xfrm flipH="1">
            <a:off x="456439" y="2894815"/>
            <a:ext cx="4107513" cy="17824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4583509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53"/>
          <p:cNvSpPr txBox="1">
            <a:spLocks noGrp="1"/>
          </p:cNvSpPr>
          <p:nvPr>
            <p:ph type="body" idx="2"/>
          </p:nvPr>
        </p:nvSpPr>
        <p:spPr>
          <a:xfrm>
            <a:off x="5156994" y="1270441"/>
            <a:ext cx="4583509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4"/>
          <p:cNvSpPr txBox="1">
            <a:spLocks noGrp="1"/>
          </p:cNvSpPr>
          <p:nvPr>
            <p:ph type="subTitle" idx="1"/>
          </p:nvPr>
        </p:nvSpPr>
        <p:spPr>
          <a:xfrm>
            <a:off x="343694" y="490555"/>
            <a:ext cx="9392841" cy="292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5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5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55"/>
          <p:cNvSpPr txBox="1">
            <a:spLocks noGrp="1"/>
          </p:cNvSpPr>
          <p:nvPr>
            <p:ph type="body" idx="2"/>
          </p:nvPr>
        </p:nvSpPr>
        <p:spPr>
          <a:xfrm>
            <a:off x="5156994" y="1270441"/>
            <a:ext cx="4583509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body" idx="3"/>
          </p:nvPr>
        </p:nvSpPr>
        <p:spPr>
          <a:xfrm>
            <a:off x="343694" y="3237820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6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6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4583509" cy="376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56"/>
          <p:cNvSpPr txBox="1">
            <a:spLocks noGrp="1"/>
          </p:cNvSpPr>
          <p:nvPr>
            <p:ph type="body" idx="2"/>
          </p:nvPr>
        </p:nvSpPr>
        <p:spPr>
          <a:xfrm>
            <a:off x="51569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56"/>
          <p:cNvSpPr txBox="1">
            <a:spLocks noGrp="1"/>
          </p:cNvSpPr>
          <p:nvPr>
            <p:ph type="body" idx="3"/>
          </p:nvPr>
        </p:nvSpPr>
        <p:spPr>
          <a:xfrm>
            <a:off x="5156994" y="3237820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7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7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57"/>
          <p:cNvSpPr txBox="1">
            <a:spLocks noGrp="1"/>
          </p:cNvSpPr>
          <p:nvPr>
            <p:ph type="body" idx="2"/>
          </p:nvPr>
        </p:nvSpPr>
        <p:spPr>
          <a:xfrm>
            <a:off x="51569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57"/>
          <p:cNvSpPr txBox="1">
            <a:spLocks noGrp="1"/>
          </p:cNvSpPr>
          <p:nvPr>
            <p:ph type="body" idx="3"/>
          </p:nvPr>
        </p:nvSpPr>
        <p:spPr>
          <a:xfrm>
            <a:off x="343694" y="3237820"/>
            <a:ext cx="9392841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8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8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9392841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58"/>
          <p:cNvSpPr txBox="1">
            <a:spLocks noGrp="1"/>
          </p:cNvSpPr>
          <p:nvPr>
            <p:ph type="body" idx="2"/>
          </p:nvPr>
        </p:nvSpPr>
        <p:spPr>
          <a:xfrm>
            <a:off x="343694" y="3237820"/>
            <a:ext cx="9392841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9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9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59"/>
          <p:cNvSpPr txBox="1">
            <a:spLocks noGrp="1"/>
          </p:cNvSpPr>
          <p:nvPr>
            <p:ph type="body" idx="2"/>
          </p:nvPr>
        </p:nvSpPr>
        <p:spPr>
          <a:xfrm>
            <a:off x="5156994" y="1270441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59"/>
          <p:cNvSpPr txBox="1">
            <a:spLocks noGrp="1"/>
          </p:cNvSpPr>
          <p:nvPr>
            <p:ph type="body" idx="3"/>
          </p:nvPr>
        </p:nvSpPr>
        <p:spPr>
          <a:xfrm>
            <a:off x="343694" y="3237820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59"/>
          <p:cNvSpPr txBox="1">
            <a:spLocks noGrp="1"/>
          </p:cNvSpPr>
          <p:nvPr>
            <p:ph type="body" idx="4"/>
          </p:nvPr>
        </p:nvSpPr>
        <p:spPr>
          <a:xfrm>
            <a:off x="5156994" y="3237820"/>
            <a:ext cx="4583509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0"/>
          <p:cNvSpPr txBox="1">
            <a:spLocks noGrp="1"/>
          </p:cNvSpPr>
          <p:nvPr>
            <p:ph type="title"/>
          </p:nvPr>
        </p:nvSpPr>
        <p:spPr>
          <a:xfrm>
            <a:off x="343694" y="490555"/>
            <a:ext cx="9392841" cy="63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0"/>
          <p:cNvSpPr txBox="1">
            <a:spLocks noGrp="1"/>
          </p:cNvSpPr>
          <p:nvPr>
            <p:ph type="body" idx="1"/>
          </p:nvPr>
        </p:nvSpPr>
        <p:spPr>
          <a:xfrm>
            <a:off x="343694" y="1270441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60"/>
          <p:cNvSpPr txBox="1">
            <a:spLocks noGrp="1"/>
          </p:cNvSpPr>
          <p:nvPr>
            <p:ph type="body" idx="2"/>
          </p:nvPr>
        </p:nvSpPr>
        <p:spPr>
          <a:xfrm>
            <a:off x="3519487" y="1270441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60"/>
          <p:cNvSpPr txBox="1">
            <a:spLocks noGrp="1"/>
          </p:cNvSpPr>
          <p:nvPr>
            <p:ph type="body" idx="3"/>
          </p:nvPr>
        </p:nvSpPr>
        <p:spPr>
          <a:xfrm>
            <a:off x="6695281" y="1270441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60"/>
          <p:cNvSpPr txBox="1">
            <a:spLocks noGrp="1"/>
          </p:cNvSpPr>
          <p:nvPr>
            <p:ph type="body" idx="4"/>
          </p:nvPr>
        </p:nvSpPr>
        <p:spPr>
          <a:xfrm>
            <a:off x="343694" y="3237820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60"/>
          <p:cNvSpPr txBox="1">
            <a:spLocks noGrp="1"/>
          </p:cNvSpPr>
          <p:nvPr>
            <p:ph type="body" idx="5"/>
          </p:nvPr>
        </p:nvSpPr>
        <p:spPr>
          <a:xfrm>
            <a:off x="3519487" y="3237820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60"/>
          <p:cNvSpPr txBox="1">
            <a:spLocks noGrp="1"/>
          </p:cNvSpPr>
          <p:nvPr>
            <p:ph type="body" idx="6"/>
          </p:nvPr>
        </p:nvSpPr>
        <p:spPr>
          <a:xfrm>
            <a:off x="6695281" y="3237820"/>
            <a:ext cx="3024188" cy="179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lvl="0" indent="-28351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756026" lvl="1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fd46d3168_0_74"/>
          <p:cNvSpPr txBox="1">
            <a:spLocks noGrp="1"/>
          </p:cNvSpPr>
          <p:nvPr>
            <p:ph type="body" idx="1"/>
          </p:nvPr>
        </p:nvSpPr>
        <p:spPr>
          <a:xfrm>
            <a:off x="351774" y="1457069"/>
            <a:ext cx="9380389" cy="388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78013" marR="0" lvl="0" indent="-189006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3733"/>
              <a:buNone/>
              <a:defRPr sz="13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56026" marR="0" lvl="1" indent="-273009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3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34039" marR="0" lvl="2" indent="-27300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sz="132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12052" marR="0" lvl="3" indent="-26250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15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90065" marR="0" lvl="4" indent="-262509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15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68078" marR="0" lvl="5" indent="-29401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646091" marR="0" lvl="6" indent="-29401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024104" marR="0" lvl="7" indent="-29401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402117" marR="0" lvl="8" indent="-29401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g12fd46d3168_0_74"/>
          <p:cNvSpPr txBox="1">
            <a:spLocks noGrp="1"/>
          </p:cNvSpPr>
          <p:nvPr>
            <p:ph type="sldNum" idx="12"/>
          </p:nvPr>
        </p:nvSpPr>
        <p:spPr>
          <a:xfrm>
            <a:off x="7468895" y="5352471"/>
            <a:ext cx="2262188" cy="30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23" name="Google Shape;123;g12fd46d3168_0_74"/>
          <p:cNvSpPr txBox="1">
            <a:spLocks noGrp="1"/>
          </p:cNvSpPr>
          <p:nvPr>
            <p:ph type="ftr" idx="11"/>
          </p:nvPr>
        </p:nvSpPr>
        <p:spPr>
          <a:xfrm>
            <a:off x="343035" y="5352471"/>
            <a:ext cx="7126635" cy="30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12fd46d3168_0_74"/>
          <p:cNvSpPr txBox="1">
            <a:spLocks noGrp="1"/>
          </p:cNvSpPr>
          <p:nvPr>
            <p:ph type="title"/>
          </p:nvPr>
        </p:nvSpPr>
        <p:spPr>
          <a:xfrm>
            <a:off x="351774" y="822167"/>
            <a:ext cx="9380389" cy="40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5867"/>
              <a:buNone/>
              <a:defRPr sz="2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54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fd46d3168_0_183"/>
          <p:cNvSpPr txBox="1">
            <a:spLocks noGrp="1"/>
          </p:cNvSpPr>
          <p:nvPr>
            <p:ph type="title"/>
          </p:nvPr>
        </p:nvSpPr>
        <p:spPr>
          <a:xfrm>
            <a:off x="454213" y="215517"/>
            <a:ext cx="9171037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2fd46d3168_0_183"/>
          <p:cNvSpPr txBox="1">
            <a:spLocks noGrp="1"/>
          </p:cNvSpPr>
          <p:nvPr>
            <p:ph type="body" idx="1"/>
          </p:nvPr>
        </p:nvSpPr>
        <p:spPr>
          <a:xfrm>
            <a:off x="454213" y="2001715"/>
            <a:ext cx="9171037" cy="309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78013" lvl="0" indent="-28351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756026" lvl="1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12fd46d3168_0_183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03" cy="21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12fd46d3168_0_18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861" cy="21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12fd46d3168_0_183"/>
          <p:cNvSpPr txBox="1">
            <a:spLocks noGrp="1"/>
          </p:cNvSpPr>
          <p:nvPr>
            <p:ph type="body" idx="2"/>
          </p:nvPr>
        </p:nvSpPr>
        <p:spPr>
          <a:xfrm>
            <a:off x="454213" y="1287236"/>
            <a:ext cx="9171037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78013" lvl="0" indent="-18900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315">
                <a:solidFill>
                  <a:schemeClr val="dk1"/>
                </a:solidFill>
              </a:defRPr>
            </a:lvl1pPr>
            <a:lvl2pPr marL="756026" lvl="1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134039" lvl="2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512052" lvl="3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890065" lvl="4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268078" lvl="5" indent="-283510" algn="l" rtl="0">
              <a:spcBef>
                <a:spcPts val="66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646091" lvl="6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024104" lvl="7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402117" lvl="8" indent="-283510" algn="l" rtl="0">
              <a:spcBef>
                <a:spcPts val="2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g12fd46d3168_0_183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6002" cy="21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17de856a16_0_237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g217de856a16_0_237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g217de856a16_0_237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rt" type="blank">
  <p:cSld name="BLANK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7860" y="2412564"/>
            <a:ext cx="2884541" cy="84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9433260" y="5236564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>
            <a:lvl1pPr lvl="0" algn="r">
              <a:buNone/>
              <a:defRPr sz="1406">
                <a:solidFill>
                  <a:schemeClr val="dk1"/>
                </a:solidFill>
              </a:defRPr>
            </a:lvl1pPr>
            <a:lvl2pPr lvl="1" algn="r">
              <a:buNone/>
              <a:defRPr sz="1406">
                <a:solidFill>
                  <a:schemeClr val="dk1"/>
                </a:solidFill>
              </a:defRPr>
            </a:lvl2pPr>
            <a:lvl3pPr lvl="2" algn="r">
              <a:buNone/>
              <a:defRPr sz="1406">
                <a:solidFill>
                  <a:schemeClr val="dk1"/>
                </a:solidFill>
              </a:defRPr>
            </a:lvl3pPr>
            <a:lvl4pPr lvl="3" algn="r">
              <a:buNone/>
              <a:defRPr sz="1406">
                <a:solidFill>
                  <a:schemeClr val="dk1"/>
                </a:solidFill>
              </a:defRPr>
            </a:lvl4pPr>
            <a:lvl5pPr lvl="4" algn="r">
              <a:buNone/>
              <a:defRPr sz="1406">
                <a:solidFill>
                  <a:schemeClr val="dk1"/>
                </a:solidFill>
              </a:defRPr>
            </a:lvl5pPr>
            <a:lvl6pPr lvl="5" algn="r">
              <a:buNone/>
              <a:defRPr sz="1406">
                <a:solidFill>
                  <a:schemeClr val="dk1"/>
                </a:solidFill>
              </a:defRPr>
            </a:lvl6pPr>
            <a:lvl7pPr lvl="6" algn="r">
              <a:buNone/>
              <a:defRPr sz="1406">
                <a:solidFill>
                  <a:schemeClr val="dk1"/>
                </a:solidFill>
              </a:defRPr>
            </a:lvl7pPr>
            <a:lvl8pPr lvl="7" algn="r">
              <a:buNone/>
              <a:defRPr sz="1406">
                <a:solidFill>
                  <a:schemeClr val="dk1"/>
                </a:solidFill>
              </a:defRPr>
            </a:lvl8pPr>
            <a:lvl9pPr lvl="8" algn="r">
              <a:buNone/>
              <a:defRPr sz="1406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picture">
  <p:cSld name="Title and content with pictur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4213" y="215517"/>
            <a:ext cx="5836708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583670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2"/>
          </p:nvPr>
        </p:nvSpPr>
        <p:spPr>
          <a:xfrm>
            <a:off x="6588506" y="0"/>
            <a:ext cx="3492169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3"/>
          </p:nvPr>
        </p:nvSpPr>
        <p:spPr>
          <a:xfrm>
            <a:off x="454213" y="1287236"/>
            <a:ext cx="5836708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two pictures">
  <p:cSld name="Title and content with two picture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4213" y="215517"/>
            <a:ext cx="5836708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583670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>
            <a:spLocks noGrp="1"/>
          </p:cNvSpPr>
          <p:nvPr>
            <p:ph type="pic" idx="2"/>
          </p:nvPr>
        </p:nvSpPr>
        <p:spPr>
          <a:xfrm>
            <a:off x="6588506" y="0"/>
            <a:ext cx="3492169" cy="27157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3"/>
          </p:nvPr>
        </p:nvSpPr>
        <p:spPr>
          <a:xfrm>
            <a:off x="6588506" y="2715825"/>
            <a:ext cx="3492169" cy="27391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54213" y="1287236"/>
            <a:ext cx="5836708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454212" y="2001716"/>
            <a:ext cx="9171120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full slide">
  <p:cSld name="chapter with picture full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 with two persons">
  <p:cSld name="Competence with two perso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 txBox="1">
            <a:spLocks noGrp="1"/>
          </p:cNvSpPr>
          <p:nvPr>
            <p:ph type="ctrTitle"/>
          </p:nvPr>
        </p:nvSpPr>
        <p:spPr>
          <a:xfrm>
            <a:off x="454213" y="1644476"/>
            <a:ext cx="4109641" cy="113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4"/>
          </p:nvPr>
        </p:nvSpPr>
        <p:spPr>
          <a:xfrm>
            <a:off x="1348487" y="573219"/>
            <a:ext cx="1070570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5"/>
          </p:nvPr>
        </p:nvSpPr>
        <p:spPr>
          <a:xfrm>
            <a:off x="2598944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6"/>
          </p:nvPr>
        </p:nvSpPr>
        <p:spPr>
          <a:xfrm>
            <a:off x="3493220" y="573219"/>
            <a:ext cx="1070570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s with one person">
  <p:cSld name="Competences with one pers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/>
          </p:nvPr>
        </p:nvSpPr>
        <p:spPr>
          <a:xfrm>
            <a:off x="454213" y="1644476"/>
            <a:ext cx="4109641" cy="113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4"/>
          </p:nvPr>
        </p:nvSpPr>
        <p:spPr>
          <a:xfrm>
            <a:off x="1348486" y="573219"/>
            <a:ext cx="3215349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picture">
  <p:cSld name="Title and content with pictur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17de856a16_0_241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58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53" name="Google Shape;53;g217de856a16_0_241"/>
          <p:cNvSpPr txBox="1">
            <a:spLocks noGrp="1"/>
          </p:cNvSpPr>
          <p:nvPr>
            <p:ph type="body" idx="1"/>
          </p:nvPr>
        </p:nvSpPr>
        <p:spPr>
          <a:xfrm>
            <a:off x="454212" y="2001758"/>
            <a:ext cx="58368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g217de856a16_0_241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217de856a16_0_24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g217de856a16_0_241"/>
          <p:cNvSpPr>
            <a:spLocks noGrp="1"/>
          </p:cNvSpPr>
          <p:nvPr>
            <p:ph type="pic" idx="2"/>
          </p:nvPr>
        </p:nvSpPr>
        <p:spPr>
          <a:xfrm>
            <a:off x="6588505" y="0"/>
            <a:ext cx="3492300" cy="54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57" name="Google Shape;57;g217de856a16_0_241"/>
          <p:cNvSpPr txBox="1">
            <a:spLocks noGrp="1"/>
          </p:cNvSpPr>
          <p:nvPr>
            <p:ph type="body" idx="3"/>
          </p:nvPr>
        </p:nvSpPr>
        <p:spPr>
          <a:xfrm>
            <a:off x="454212" y="1287236"/>
            <a:ext cx="5836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217de856a16_0_241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 and text">
  <p:cSld name="chapter with picture right and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2062937" y="4667622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3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">
  <p:cSld name="Contact">
    <p:bg>
      <p:bgPr>
        <a:solidFill>
          <a:schemeClr val="accen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454213" y="3132975"/>
            <a:ext cx="4109641" cy="148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283" y="4809730"/>
            <a:ext cx="284065" cy="22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430" y="4789643"/>
            <a:ext cx="308268" cy="2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87363" y="4789644"/>
            <a:ext cx="309724" cy="24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07382" y="4789643"/>
            <a:ext cx="285099" cy="22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54823" y="4833283"/>
            <a:ext cx="170586" cy="14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97172" y="4804262"/>
            <a:ext cx="279196" cy="2164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455301" y="4714263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/>
          <p:nvPr/>
        </p:nvSpPr>
        <p:spPr>
          <a:xfrm>
            <a:off x="952283" y="4716085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1449972" y="4721466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1949467" y="4714263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2445755" y="4722464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2942042" y="4716085"/>
            <a:ext cx="375378" cy="375391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3015125" y="4796808"/>
            <a:ext cx="236141" cy="223911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">
  <p:cSld name="Copyright">
    <p:bg>
      <p:bgPr>
        <a:solidFill>
          <a:schemeClr val="accen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photo">
  <p:cSld name="Title with photo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4907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41" name="Google Shape;141;p16"/>
          <p:cNvSpPr>
            <a:spLocks noGrp="1"/>
          </p:cNvSpPr>
          <p:nvPr>
            <p:ph type="pic" idx="3"/>
          </p:nvPr>
        </p:nvSpPr>
        <p:spPr>
          <a:xfrm>
            <a:off x="454212" y="3132524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4"/>
          </p:nvPr>
        </p:nvSpPr>
        <p:spPr>
          <a:xfrm>
            <a:off x="1348486" y="3132524"/>
            <a:ext cx="3215349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right">
  <p:cSld name="chapter with picture righ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 columns">
  <p:cSld name="Title and two content column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446682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body" idx="2"/>
          </p:nvPr>
        </p:nvSpPr>
        <p:spPr>
          <a:xfrm>
            <a:off x="5159410" y="2001758"/>
            <a:ext cx="4465836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3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>
            <a:spLocks noGrp="1"/>
          </p:cNvSpPr>
          <p:nvPr>
            <p:ph type="ctrTitle"/>
          </p:nvPr>
        </p:nvSpPr>
        <p:spPr>
          <a:xfrm>
            <a:off x="343637" y="820871"/>
            <a:ext cx="9393370" cy="226292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06"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343628" y="3124535"/>
            <a:ext cx="9393370" cy="8738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60"/>
            </a:lvl5pPr>
            <a:lvl6pPr lvl="5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6pPr>
            <a:lvl7pPr lvl="6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7pPr>
            <a:lvl8pPr lvl="7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8pPr>
            <a:lvl9pPr lvl="8" algn="ctr" rtl="0">
              <a:lnSpc>
                <a:spcPct val="100000"/>
              </a:lnSpc>
              <a:spcBef>
                <a:spcPts val="331"/>
              </a:spcBef>
              <a:spcAft>
                <a:spcPts val="0"/>
              </a:spcAft>
              <a:buSzPts val="2800"/>
              <a:buNone/>
              <a:defRPr sz="3060"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343628" y="490627"/>
            <a:ext cx="9393370" cy="6313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1"/>
          </p:nvPr>
        </p:nvSpPr>
        <p:spPr>
          <a:xfrm>
            <a:off x="343628" y="1270568"/>
            <a:ext cx="9393370" cy="37664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357020" rtl="0">
              <a:spcBef>
                <a:spcPts val="0"/>
              </a:spcBef>
              <a:spcAft>
                <a:spcPts val="0"/>
              </a:spcAft>
              <a:buSzPts val="1500"/>
              <a:buChar char="▶"/>
              <a:defRPr/>
            </a:lvl1pPr>
            <a:lvl2pPr marL="1008056" lvl="1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2pPr>
            <a:lvl3pPr marL="1512083" lvl="2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3pPr>
            <a:lvl4pPr marL="2016111" lvl="3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4pPr>
            <a:lvl5pPr marL="2520139" lvl="4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5pPr>
            <a:lvl6pPr marL="3024167" lvl="5" indent="-357020" rtl="0">
              <a:spcBef>
                <a:spcPts val="662"/>
              </a:spcBef>
              <a:spcAft>
                <a:spcPts val="0"/>
              </a:spcAft>
              <a:buSzPts val="1500"/>
              <a:buChar char="•"/>
              <a:defRPr/>
            </a:lvl6pPr>
            <a:lvl7pPr marL="3528195" lvl="6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7pPr>
            <a:lvl8pPr marL="4032222" lvl="7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8pPr>
            <a:lvl9pPr marL="4536250" lvl="8" indent="-357020" rtl="0">
              <a:spcBef>
                <a:spcPts val="331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9340297" y="5141053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2520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1pPr>
            <a:lvl2pPr marL="1008056" lvl="1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512083" lvl="2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016111" lvl="3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520139" lvl="4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024167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528195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032222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53625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315">
                <a:solidFill>
                  <a:schemeClr val="accent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76" name="Google Shape;176;p21"/>
          <p:cNvSpPr/>
          <p:nvPr/>
        </p:nvSpPr>
        <p:spPr>
          <a:xfrm flipH="1">
            <a:off x="457253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two pictures">
  <p:cSld name="Title and content with two picture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7de856a16_0_249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5836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9pPr>
          </a:lstStyle>
          <a:p>
            <a:endParaRPr/>
          </a:p>
        </p:txBody>
      </p:sp>
      <p:sp>
        <p:nvSpPr>
          <p:cNvPr id="61" name="Google Shape;61;g217de856a16_0_249"/>
          <p:cNvSpPr txBox="1">
            <a:spLocks noGrp="1"/>
          </p:cNvSpPr>
          <p:nvPr>
            <p:ph type="body" idx="1"/>
          </p:nvPr>
        </p:nvSpPr>
        <p:spPr>
          <a:xfrm>
            <a:off x="454212" y="2001758"/>
            <a:ext cx="58368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g217de856a16_0_249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g217de856a16_0_249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g217de856a16_0_249"/>
          <p:cNvSpPr>
            <a:spLocks noGrp="1"/>
          </p:cNvSpPr>
          <p:nvPr>
            <p:ph type="pic" idx="2"/>
          </p:nvPr>
        </p:nvSpPr>
        <p:spPr>
          <a:xfrm>
            <a:off x="6588505" y="0"/>
            <a:ext cx="3492300" cy="2715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5" name="Google Shape;65;g217de856a16_0_249"/>
          <p:cNvSpPr>
            <a:spLocks noGrp="1"/>
          </p:cNvSpPr>
          <p:nvPr>
            <p:ph type="pic" idx="3"/>
          </p:nvPr>
        </p:nvSpPr>
        <p:spPr>
          <a:xfrm>
            <a:off x="6588505" y="2715826"/>
            <a:ext cx="3492300" cy="273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66" name="Google Shape;66;g217de856a16_0_249"/>
          <p:cNvSpPr txBox="1">
            <a:spLocks noGrp="1"/>
          </p:cNvSpPr>
          <p:nvPr>
            <p:ph type="body" idx="4"/>
          </p:nvPr>
        </p:nvSpPr>
        <p:spPr>
          <a:xfrm>
            <a:off x="454212" y="1287236"/>
            <a:ext cx="5836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217de856a16_0_249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len Dank">
  <p:cSld name="Vielen Dank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lvl="0" indent="-252014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  <a:defRPr/>
            </a:lvl1pPr>
            <a:lvl2pPr marL="1008056" lvl="1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512083" lvl="2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016111" lvl="3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520139" lvl="4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024167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528195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032222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53625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3"/>
          </p:nvPr>
        </p:nvSpPr>
        <p:spPr>
          <a:xfrm>
            <a:off x="454213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2315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654">
                <a:solidFill>
                  <a:schemeClr val="lt1"/>
                </a:solidFill>
              </a:defRPr>
            </a:lvl2pPr>
            <a:lvl3pPr lvl="2" algn="l" rtl="0">
              <a:spcBef>
                <a:spcPts val="662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315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sp>
        <p:nvSpPr>
          <p:cNvPr id="185" name="Google Shape;185;p22"/>
          <p:cNvSpPr/>
          <p:nvPr/>
        </p:nvSpPr>
        <p:spPr>
          <a:xfrm flipH="1">
            <a:off x="457253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rt" type="blank">
  <p:cSld name="BLANK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7860" y="2412564"/>
            <a:ext cx="2884541" cy="845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9433260" y="5236564"/>
            <a:ext cx="604904" cy="433932"/>
          </a:xfrm>
          <a:prstGeom prst="rect">
            <a:avLst/>
          </a:prstGeom>
        </p:spPr>
        <p:txBody>
          <a:bodyPr spcFirstLastPara="1" wrap="square" lIns="0" tIns="34275" rIns="0" bIns="34275" anchor="t" anchorCtr="0">
            <a:noAutofit/>
          </a:bodyPr>
          <a:lstStyle>
            <a:lvl1pPr lvl="0" algn="r">
              <a:buNone/>
              <a:defRPr sz="1406">
                <a:solidFill>
                  <a:schemeClr val="dk1"/>
                </a:solidFill>
              </a:defRPr>
            </a:lvl1pPr>
            <a:lvl2pPr lvl="1" algn="r">
              <a:buNone/>
              <a:defRPr sz="1406">
                <a:solidFill>
                  <a:schemeClr val="dk1"/>
                </a:solidFill>
              </a:defRPr>
            </a:lvl2pPr>
            <a:lvl3pPr lvl="2" algn="r">
              <a:buNone/>
              <a:defRPr sz="1406">
                <a:solidFill>
                  <a:schemeClr val="dk1"/>
                </a:solidFill>
              </a:defRPr>
            </a:lvl3pPr>
            <a:lvl4pPr lvl="3" algn="r">
              <a:buNone/>
              <a:defRPr sz="1406">
                <a:solidFill>
                  <a:schemeClr val="dk1"/>
                </a:solidFill>
              </a:defRPr>
            </a:lvl4pPr>
            <a:lvl5pPr lvl="4" algn="r">
              <a:buNone/>
              <a:defRPr sz="1406">
                <a:solidFill>
                  <a:schemeClr val="dk1"/>
                </a:solidFill>
              </a:defRPr>
            </a:lvl5pPr>
            <a:lvl6pPr lvl="5" algn="r">
              <a:buNone/>
              <a:defRPr sz="1406">
                <a:solidFill>
                  <a:schemeClr val="dk1"/>
                </a:solidFill>
              </a:defRPr>
            </a:lvl6pPr>
            <a:lvl7pPr lvl="6" algn="r">
              <a:buNone/>
              <a:defRPr sz="1406">
                <a:solidFill>
                  <a:schemeClr val="dk1"/>
                </a:solidFill>
              </a:defRPr>
            </a:lvl7pPr>
            <a:lvl8pPr lvl="7" algn="r">
              <a:buNone/>
              <a:defRPr sz="1406">
                <a:solidFill>
                  <a:schemeClr val="dk1"/>
                </a:solidFill>
              </a:defRPr>
            </a:lvl8pPr>
            <a:lvl9pPr lvl="8" algn="r">
              <a:buNone/>
              <a:defRPr sz="1406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picture">
  <p:cSld name="Title and content with pictur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4213" y="215517"/>
            <a:ext cx="5836708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583670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2"/>
          </p:nvPr>
        </p:nvSpPr>
        <p:spPr>
          <a:xfrm>
            <a:off x="6588506" y="0"/>
            <a:ext cx="3492169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3"/>
          </p:nvPr>
        </p:nvSpPr>
        <p:spPr>
          <a:xfrm>
            <a:off x="454213" y="1287236"/>
            <a:ext cx="5836708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two pictures">
  <p:cSld name="Title and content with two picture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4213" y="215517"/>
            <a:ext cx="5836708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4213" y="2001758"/>
            <a:ext cx="5836708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0019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0019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>
            <a:spLocks noGrp="1"/>
          </p:cNvSpPr>
          <p:nvPr>
            <p:ph type="pic" idx="2"/>
          </p:nvPr>
        </p:nvSpPr>
        <p:spPr>
          <a:xfrm>
            <a:off x="6588506" y="0"/>
            <a:ext cx="3492169" cy="27157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pic" idx="3"/>
          </p:nvPr>
        </p:nvSpPr>
        <p:spPr>
          <a:xfrm>
            <a:off x="6588506" y="2715825"/>
            <a:ext cx="3492169" cy="27391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4"/>
          </p:nvPr>
        </p:nvSpPr>
        <p:spPr>
          <a:xfrm>
            <a:off x="454213" y="1287236"/>
            <a:ext cx="5836708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454212" y="2001716"/>
            <a:ext cx="9171120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454212" y="1287236"/>
            <a:ext cx="9171120" cy="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with picture full slide">
  <p:cSld name="chapter with picture full sli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>
            <a:spLocks noGrp="1"/>
          </p:cNvSpPr>
          <p:nvPr>
            <p:ph type="pic" idx="2"/>
          </p:nvPr>
        </p:nvSpPr>
        <p:spPr>
          <a:xfrm>
            <a:off x="0" y="0"/>
            <a:ext cx="10080625" cy="5455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5040974" cy="545523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/>
          </p:nvPr>
        </p:nvSpPr>
        <p:spPr>
          <a:xfrm>
            <a:off x="454213" y="989537"/>
            <a:ext cx="4109641" cy="184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30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3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2315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ence with two persons">
  <p:cSld name="Competence with two perso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040317" y="0"/>
            <a:ext cx="5040313" cy="54549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67500" tIns="35100" rIns="67500" bIns="35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654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0" y="0"/>
            <a:ext cx="5040313" cy="5454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0"/>
          <p:cNvSpPr txBox="1">
            <a:spLocks noGrp="1"/>
          </p:cNvSpPr>
          <p:nvPr>
            <p:ph type="ctrTitle"/>
          </p:nvPr>
        </p:nvSpPr>
        <p:spPr>
          <a:xfrm>
            <a:off x="454213" y="1644476"/>
            <a:ext cx="4109641" cy="113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1"/>
          </p:nvPr>
        </p:nvSpPr>
        <p:spPr>
          <a:xfrm>
            <a:off x="454214" y="3132975"/>
            <a:ext cx="4109641" cy="196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571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315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455301" y="2894815"/>
            <a:ext cx="4106699" cy="178378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>
            <a:spLocks noGrp="1"/>
          </p:cNvSpPr>
          <p:nvPr>
            <p:ph type="pic" idx="3"/>
          </p:nvPr>
        </p:nvSpPr>
        <p:spPr>
          <a:xfrm>
            <a:off x="454212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4"/>
          </p:nvPr>
        </p:nvSpPr>
        <p:spPr>
          <a:xfrm>
            <a:off x="1348487" y="573219"/>
            <a:ext cx="1070570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5"/>
          </p:nvPr>
        </p:nvSpPr>
        <p:spPr>
          <a:xfrm>
            <a:off x="2598944" y="573219"/>
            <a:ext cx="775229" cy="7736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Noto Sans Symbols"/>
              <a:buNone/>
              <a:defRPr sz="579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6"/>
          </p:nvPr>
        </p:nvSpPr>
        <p:spPr>
          <a:xfrm>
            <a:off x="3493220" y="573219"/>
            <a:ext cx="1070570" cy="77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04028" marR="0" lvl="0" indent="-25201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71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08056" marR="0" lvl="1" indent="-35702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12083" marR="0" lvl="2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16111" marR="0" lvl="3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20139" marR="0" lvl="4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24167" marR="0" lvl="5" indent="-357020" algn="l" rtl="0">
              <a:spcBef>
                <a:spcPts val="662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28195" marR="0" lvl="6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032222" marR="0" lvl="7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536250" marR="0" lvl="8" indent="-357020" algn="l" rtl="0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6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8.emf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8.emf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theme" Target="../theme/theme5.xml"/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17de856a16_0_199"/>
          <p:cNvSpPr/>
          <p:nvPr/>
        </p:nvSpPr>
        <p:spPr>
          <a:xfrm>
            <a:off x="0" y="5455033"/>
            <a:ext cx="10080600" cy="21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600" tIns="37775" rIns="75600" bIns="37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g217de856a16_0_199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217de856a16_0_199"/>
          <p:cNvSpPr txBox="1">
            <a:spLocks noGrp="1"/>
          </p:cNvSpPr>
          <p:nvPr>
            <p:ph type="body" idx="1"/>
          </p:nvPr>
        </p:nvSpPr>
        <p:spPr>
          <a:xfrm>
            <a:off x="454212" y="2001716"/>
            <a:ext cx="9171000" cy="30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▶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g217de856a16_0_199"/>
          <p:cNvSpPr txBox="1">
            <a:spLocks noGrp="1"/>
          </p:cNvSpPr>
          <p:nvPr>
            <p:ph type="dt" idx="10"/>
          </p:nvPr>
        </p:nvSpPr>
        <p:spPr>
          <a:xfrm>
            <a:off x="931665" y="5455033"/>
            <a:ext cx="1072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g217de856a16_0_199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g217de856a16_0_19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9684880" y="5514573"/>
            <a:ext cx="329043" cy="9643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g217de856a16_0_199"/>
          <p:cNvSpPr txBox="1">
            <a:spLocks noGrp="1"/>
          </p:cNvSpPr>
          <p:nvPr>
            <p:ph type="sldNum" idx="12"/>
          </p:nvPr>
        </p:nvSpPr>
        <p:spPr>
          <a:xfrm>
            <a:off x="455525" y="5455033"/>
            <a:ext cx="4758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775" rIns="0" bIns="377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9" r:id="rId2"/>
    <p:sldLayoutId id="2147483651" r:id="rId3"/>
    <p:sldLayoutId id="2147483680" r:id="rId4"/>
    <p:sldLayoutId id="2147483653" r:id="rId5"/>
    <p:sldLayoutId id="2147483683" r:id="rId6"/>
    <p:sldLayoutId id="2147483684" r:id="rId7"/>
    <p:sldLayoutId id="2147483671" r:id="rId8"/>
    <p:sldLayoutId id="2147483681" r:id="rId9"/>
    <p:sldLayoutId id="2147483682" r:id="rId10"/>
    <p:sldLayoutId id="2147483675" r:id="rId11"/>
    <p:sldLayoutId id="2147483676" r:id="rId12"/>
    <p:sldLayoutId id="2147483674" r:id="rId13"/>
    <p:sldLayoutId id="2147483677" r:id="rId14"/>
    <p:sldLayoutId id="2147483678" r:id="rId15"/>
    <p:sldLayoutId id="2147483685" r:id="rId16"/>
    <p:sldLayoutId id="2147483686" r:id="rId17"/>
    <p:sldLayoutId id="2147483687" r:id="rId18"/>
    <p:sldLayoutId id="2147483673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5455033"/>
            <a:ext cx="10080625" cy="215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9170886" cy="95263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4213" y="2001716"/>
            <a:ext cx="9170886" cy="30965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31665" y="5455033"/>
            <a:ext cx="1072908" cy="2155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fld id="{439C000B-773A-E948-B9A5-ED7D784CE690}" type="datetime1">
              <a:rPr lang="de-DE" smtClean="0"/>
              <a:t>09.11.2023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03485" y="5455033"/>
            <a:ext cx="5954562" cy="2155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fortiss GmbH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4870" y="5514573"/>
            <a:ext cx="329084" cy="96437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55525" y="5455033"/>
            <a:ext cx="476140" cy="21551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8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7" r:id="rId3"/>
    <p:sldLayoutId id="2147483661" r:id="rId4"/>
    <p:sldLayoutId id="2147483659" r:id="rId5"/>
    <p:sldLayoutId id="2147483660" r:id="rId6"/>
    <p:sldLayoutId id="2147483662" r:id="rId7"/>
    <p:sldLayoutId id="2147483663" r:id="rId8"/>
    <p:sldLayoutId id="2147483650" r:id="rId9"/>
    <p:sldLayoutId id="2147483652" r:id="rId10"/>
    <p:sldLayoutId id="2147483657" r:id="rId11"/>
    <p:sldLayoutId id="2147483658" r:id="rId12"/>
    <p:sldLayoutId id="2147483654" r:id="rId13"/>
    <p:sldLayoutId id="2147483655" r:id="rId14"/>
    <p:sldLayoutId id="2147483664" r:id="rId15"/>
    <p:sldLayoutId id="2147483665" r:id="rId16"/>
    <p:sldLayoutId id="2147483666" r:id="rId17"/>
  </p:sldLayoutIdLst>
  <p:hf hdr="0"/>
  <p:txStyles>
    <p:titleStyle>
      <a:lvl1pPr algn="l" defTabSz="756117" rtl="0" eaLnBrk="1" latinLnBrk="0" hangingPunct="1">
        <a:spcBef>
          <a:spcPct val="0"/>
        </a:spcBef>
        <a:buNone/>
        <a:defRPr sz="3308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1847" indent="-221847" algn="l" defTabSz="756117" rtl="0" eaLnBrk="1" latinLnBrk="0" hangingPunct="1">
        <a:spcBef>
          <a:spcPts val="0"/>
        </a:spcBef>
        <a:spcAft>
          <a:spcPts val="662"/>
        </a:spcAft>
        <a:buClr>
          <a:schemeClr val="tx1"/>
        </a:buClr>
        <a:buFont typeface="Wingdings 3" panose="05040102010807070707" pitchFamily="18" charset="2"/>
        <a:buChar char="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370182" indent="-148336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2pPr>
      <a:lvl3pPr marL="519831" indent="-149648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664228" indent="-144397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4pPr>
      <a:lvl5pPr marL="813876" indent="-149648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5pPr>
      <a:lvl6pPr marL="2079323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6pPr>
      <a:lvl7pPr marL="2457381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7pPr>
      <a:lvl8pPr marL="2835440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8pPr>
      <a:lvl9pPr marL="3213499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5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117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176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235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293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352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411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46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5455033"/>
            <a:ext cx="10080625" cy="215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4213" y="215517"/>
            <a:ext cx="9170886" cy="95263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4213" y="2001716"/>
            <a:ext cx="9170886" cy="30965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31665" y="5455033"/>
            <a:ext cx="1072908" cy="2155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fld id="{439C000B-773A-E948-B9A5-ED7D784CE690}" type="datetime1">
              <a:rPr lang="de-DE" smtClean="0"/>
              <a:t>09.11.2023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003485" y="5455033"/>
            <a:ext cx="5954562" cy="21551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4870" y="5514573"/>
            <a:ext cx="329084" cy="96437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55525" y="5455033"/>
            <a:ext cx="476140" cy="21551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27">
                <a:solidFill>
                  <a:schemeClr val="bg1"/>
                </a:solidFill>
                <a:latin typeface="+mj-lt"/>
              </a:defRPr>
            </a:lvl1pPr>
          </a:lstStyle>
          <a:p>
            <a:fld id="{F22FEE40-136C-461E-A756-4E020E7EBF2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08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67" r:id="rId2"/>
    <p:sldLayoutId id="2147483778" r:id="rId3"/>
    <p:sldLayoutId id="2147483779" r:id="rId4"/>
    <p:sldLayoutId id="2147483777" r:id="rId5"/>
    <p:sldLayoutId id="2147483780" r:id="rId6"/>
    <p:sldLayoutId id="2147483781" r:id="rId7"/>
    <p:sldLayoutId id="2147483782" r:id="rId8"/>
    <p:sldLayoutId id="2147483768" r:id="rId9"/>
    <p:sldLayoutId id="2147483770" r:id="rId10"/>
    <p:sldLayoutId id="2147483775" r:id="rId11"/>
    <p:sldLayoutId id="2147483776" r:id="rId12"/>
    <p:sldLayoutId id="2147483772" r:id="rId13"/>
    <p:sldLayoutId id="2147483773" r:id="rId14"/>
    <p:sldLayoutId id="2147483783" r:id="rId15"/>
    <p:sldLayoutId id="2147483784" r:id="rId16"/>
    <p:sldLayoutId id="2147483785" r:id="rId17"/>
  </p:sldLayoutIdLst>
  <p:hf hdr="0" ftr="0"/>
  <p:txStyles>
    <p:titleStyle>
      <a:lvl1pPr algn="l" defTabSz="756117" rtl="0" eaLnBrk="1" latinLnBrk="0" hangingPunct="1">
        <a:spcBef>
          <a:spcPct val="0"/>
        </a:spcBef>
        <a:buNone/>
        <a:defRPr sz="3308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1847" indent="-221847" algn="l" defTabSz="756117" rtl="0" eaLnBrk="1" latinLnBrk="0" hangingPunct="1">
        <a:spcBef>
          <a:spcPts val="0"/>
        </a:spcBef>
        <a:spcAft>
          <a:spcPts val="662"/>
        </a:spcAft>
        <a:buClr>
          <a:schemeClr val="tx1"/>
        </a:buClr>
        <a:buFont typeface="Wingdings 3" panose="05040102010807070707" pitchFamily="18" charset="2"/>
        <a:buChar char="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370182" indent="-148336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2pPr>
      <a:lvl3pPr marL="519831" indent="-149648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664228" indent="-144397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4pPr>
      <a:lvl5pPr marL="813876" indent="-149648" algn="l" defTabSz="756117" rtl="0" eaLnBrk="1" latinLnBrk="0" hangingPunct="1">
        <a:spcBef>
          <a:spcPts val="0"/>
        </a:spcBef>
        <a:spcAft>
          <a:spcPts val="662"/>
        </a:spcAft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5pPr>
      <a:lvl6pPr marL="2079323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6pPr>
      <a:lvl7pPr marL="2457381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7pPr>
      <a:lvl8pPr marL="2835440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8pPr>
      <a:lvl9pPr marL="3213499" indent="-189029" algn="l" defTabSz="756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5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117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176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235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293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352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411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46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/>
          <p:nvPr/>
        </p:nvSpPr>
        <p:spPr>
          <a:xfrm>
            <a:off x="0" y="5454841"/>
            <a:ext cx="10080228" cy="215114"/>
          </a:xfrm>
          <a:prstGeom prst="rect">
            <a:avLst/>
          </a:prstGeom>
          <a:solidFill>
            <a:srgbClr val="014696"/>
          </a:solidFill>
          <a:ln>
            <a:noFill/>
          </a:ln>
        </p:spPr>
        <p:txBody>
          <a:bodyPr spcFirstLastPara="1" wrap="square" lIns="75592" tIns="75592" rIns="75592" bIns="7559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2"/>
          </a:p>
        </p:txBody>
      </p:sp>
      <p:pic>
        <p:nvPicPr>
          <p:cNvPr id="65" name="Google Shape;65;p3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684940" y="5514771"/>
            <a:ext cx="328613" cy="9604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0080228" cy="545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5040709" cy="545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title"/>
          </p:nvPr>
        </p:nvSpPr>
        <p:spPr>
          <a:xfrm>
            <a:off x="454025" y="989444"/>
            <a:ext cx="4109244" cy="184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sz="5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dt" idx="10"/>
          </p:nvPr>
        </p:nvSpPr>
        <p:spPr>
          <a:xfrm>
            <a:off x="931863" y="5454841"/>
            <a:ext cx="1072356" cy="21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ftr" idx="11"/>
          </p:nvPr>
        </p:nvSpPr>
        <p:spPr>
          <a:xfrm>
            <a:off x="2003425" y="5454841"/>
            <a:ext cx="5954316" cy="21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5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sldNum" idx="12"/>
          </p:nvPr>
        </p:nvSpPr>
        <p:spPr>
          <a:xfrm>
            <a:off x="455613" y="5454841"/>
            <a:ext cx="475456" cy="215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00" rIns="0" bIns="342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8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1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15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5455033"/>
            <a:ext cx="10080625" cy="215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1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4212" y="215517"/>
            <a:ext cx="9171120" cy="952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4212" y="2001716"/>
            <a:ext cx="9171120" cy="309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▶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31666" y="5455033"/>
            <a:ext cx="1072885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2003488" y="5455033"/>
            <a:ext cx="595477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9684880" y="5514573"/>
            <a:ext cx="329044" cy="9643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55526" y="5455033"/>
            <a:ext cx="475919" cy="21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1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  <p:sldLayoutId id="2147483744" r:id="rId39"/>
    <p:sldLayoutId id="2147483745" r:id="rId40"/>
    <p:sldLayoutId id="2147483746" r:id="rId41"/>
    <p:sldLayoutId id="2147483747" r:id="rId4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57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5455039"/>
            <a:ext cx="10080250" cy="2152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" name="Grafik 11"/>
          <p:cNvPicPr/>
          <p:nvPr/>
        </p:nvPicPr>
        <p:blipFill>
          <a:blip r:embed="rId14"/>
          <a:stretch/>
        </p:blipFill>
        <p:spPr>
          <a:xfrm>
            <a:off x="9684912" y="5514573"/>
            <a:ext cx="328655" cy="96146"/>
          </a:xfrm>
          <a:prstGeom prst="rect">
            <a:avLst/>
          </a:prstGeom>
          <a:ln>
            <a:noFill/>
          </a:ln>
        </p:spPr>
      </p:pic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0080250" cy="5455039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de-DE" sz="1488" b="0" strike="noStrike" spc="-1">
                <a:solidFill>
                  <a:srgbClr val="7F7F7F"/>
                </a:solidFill>
                <a:latin typeface="Museo Sans 300"/>
              </a:rPr>
              <a:t>Bild durch Klicken auf Symbol hinzufügen</a:t>
            </a:r>
            <a:endParaRPr lang="de-DE" sz="148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040572" cy="5455039"/>
          </a:xfrm>
          <a:prstGeom prst="rect">
            <a:avLst/>
          </a:prstGeom>
        </p:spPr>
        <p:txBody>
          <a:bodyPr lIns="0" tIns="0" rIns="0" bIns="0"/>
          <a:lstStyle/>
          <a:p>
            <a:pPr marL="357221" indent="-267916">
              <a:spcBef>
                <a:spcPts val="11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Cliquez pour éditer le format du plan de texte</a:t>
            </a:r>
          </a:p>
          <a:p>
            <a:pPr marL="714442" lvl="1" indent="-267916">
              <a:spcBef>
                <a:spcPts val="93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Second niveau de plan</a:t>
            </a:r>
          </a:p>
          <a:p>
            <a:pPr marL="1071662" lvl="2" indent="-238147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Troisième niveau de plan</a:t>
            </a:r>
          </a:p>
          <a:p>
            <a:pPr marL="1428883" lvl="3" indent="-178610">
              <a:spcBef>
                <a:spcPts val="4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Quatrième niveau de plan</a:t>
            </a:r>
          </a:p>
          <a:p>
            <a:pPr marL="1786104" lvl="4" indent="-178610">
              <a:spcBef>
                <a:spcPts val="2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Cinquième niveau de plan</a:t>
            </a:r>
          </a:p>
          <a:p>
            <a:pPr marL="2143325" lvl="5" indent="-178610">
              <a:spcBef>
                <a:spcPts val="2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Sixième niveau de plan</a:t>
            </a:r>
          </a:p>
          <a:p>
            <a:pPr marL="2500546" lvl="6" indent="-178610">
              <a:spcBef>
                <a:spcPts val="2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654" b="0" strike="noStrike" spc="-1">
                <a:solidFill>
                  <a:srgbClr val="192846"/>
                </a:solidFill>
                <a:latin typeface="Museo Sans 300"/>
              </a:rPr>
              <a:t>Septième niveau de plan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4282" y="989444"/>
            <a:ext cx="4109382" cy="1845533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3308" b="0" strike="noStrike" spc="-1">
                <a:solidFill>
                  <a:srgbClr val="FFFFFF"/>
                </a:solidFill>
                <a:latin typeface="Museo Sans 700"/>
              </a:rPr>
              <a:t>Mastertitelformat bearbeiten</a:t>
            </a:r>
            <a:endParaRPr lang="de-DE" sz="3308" b="0" strike="noStrike" spc="-1">
              <a:solidFill>
                <a:srgbClr val="192846"/>
              </a:solidFill>
              <a:latin typeface="Museo Sans 300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dt"/>
          </p:nvPr>
        </p:nvSpPr>
        <p:spPr>
          <a:xfrm>
            <a:off x="931785" y="5455039"/>
            <a:ext cx="1072595" cy="215213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fld id="{83B99265-8CCC-4FDC-86DD-5095D5053E56}" type="datetime1">
              <a:rPr lang="fr-FR" sz="827" b="0" strike="noStrike" spc="-1">
                <a:solidFill>
                  <a:srgbClr val="FFFFFF"/>
                </a:solidFill>
                <a:latin typeface="Museo Sans 700"/>
              </a:rPr>
              <a:t>09/11/2023</a:t>
            </a:fld>
            <a:endParaRPr lang="fr-FR" sz="827" b="0" strike="noStrike" spc="-1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ftr"/>
          </p:nvPr>
        </p:nvSpPr>
        <p:spPr>
          <a:xfrm>
            <a:off x="2003487" y="5455039"/>
            <a:ext cx="5954198" cy="215213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fr-FR" sz="827" b="0" strike="noStrike" spc="-1">
                <a:solidFill>
                  <a:srgbClr val="FFFFFF"/>
                </a:solidFill>
                <a:latin typeface="Museo Sans 700"/>
              </a:rPr>
              <a:t>fortiss GmbH</a:t>
            </a:r>
            <a:endParaRPr lang="fr-FR" sz="827" b="0" strike="noStrike" spc="-1">
              <a:latin typeface="Times New Roman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sldNum"/>
          </p:nvPr>
        </p:nvSpPr>
        <p:spPr>
          <a:xfrm>
            <a:off x="455473" y="5455039"/>
            <a:ext cx="475717" cy="215213"/>
          </a:xfrm>
          <a:prstGeom prst="rect">
            <a:avLst/>
          </a:prstGeom>
        </p:spPr>
        <p:txBody>
          <a:bodyPr lIns="0" rIns="0" anchor="ctr"/>
          <a:lstStyle/>
          <a:p>
            <a:pPr>
              <a:lnSpc>
                <a:spcPct val="100000"/>
              </a:lnSpc>
            </a:pPr>
            <a:fld id="{19E46017-3E88-4AFA-BC0F-1C6DA9732E34}" type="slidenum">
              <a:rPr lang="fr-FR" sz="827" b="0" strike="noStrike" spc="-1">
                <a:solidFill>
                  <a:srgbClr val="FFFFFF"/>
                </a:solidFill>
                <a:latin typeface="Museo Sans 700"/>
              </a:rPr>
              <a:t>‹Nr.›</a:t>
            </a:fld>
            <a:endParaRPr lang="fr-FR" sz="827" b="0" strike="noStrike" spc="-1">
              <a:latin typeface="Times New Roman"/>
            </a:endParaRPr>
          </a:p>
        </p:txBody>
      </p:sp>
      <p:sp>
        <p:nvSpPr>
          <p:cNvPr id="49" name="CustomShape 8"/>
          <p:cNvSpPr/>
          <p:nvPr/>
        </p:nvSpPr>
        <p:spPr>
          <a:xfrm flipH="1">
            <a:off x="454282" y="2894808"/>
            <a:ext cx="4109382" cy="178302"/>
          </a:xfrm>
          <a:custGeom>
            <a:avLst/>
            <a:gdLst/>
            <a:ahLst/>
            <a:cxnLst/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8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63" r:id="rId3"/>
    <p:sldLayoutId id="2147483764" r:id="rId4"/>
    <p:sldLayoutId id="2147483765" r:id="rId5"/>
    <p:sldLayoutId id="2147483751" r:id="rId6"/>
    <p:sldLayoutId id="2147483884" r:id="rId7"/>
    <p:sldLayoutId id="2147483885" r:id="rId8"/>
    <p:sldLayoutId id="2147483886" r:id="rId9"/>
    <p:sldLayoutId id="2147483887" r:id="rId10"/>
    <p:sldLayoutId id="2147483889" r:id="rId11"/>
    <p:sldLayoutId id="2147483890" r:id="rId12"/>
  </p:sldLayoutIdLst>
  <p:txStyles>
    <p:titleStyle>
      <a:lvl1pPr algn="l" defTabSz="756117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29" indent="-189029" algn="l" defTabSz="756117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88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945147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205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264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323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381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440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499" indent="-189029" algn="l" defTabSz="75611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5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117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176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235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293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352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411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469" algn="l" defTabSz="75611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837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0B0D-89EE-14D6-9B80-798770EF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Results: train simple network to complex periodic signal over 1000 iterations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85D05-B2A1-18F5-594F-98ED2F42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26090-72CB-FC1E-7DA6-DADBD7E5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A6336-06CD-706A-8063-BAB6FF2A7C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9" name="Grafik 8" descr="Ein Bild, das Screenshot, Kreis, Diagramm, Design enthält.&#10;&#10;Automatisch generierte Beschreibung">
            <a:extLst>
              <a:ext uri="{FF2B5EF4-FFF2-40B4-BE49-F238E27FC236}">
                <a16:creationId xmlns:a16="http://schemas.microsoft.com/office/drawing/2014/main" id="{598354BA-7F57-433A-3DEA-F18C7FED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3" y="1234827"/>
            <a:ext cx="4110167" cy="4110167"/>
          </a:xfrm>
          <a:prstGeom prst="rect">
            <a:avLst/>
          </a:prstGeom>
        </p:spPr>
      </p:pic>
      <p:pic>
        <p:nvPicPr>
          <p:cNvPr id="11" name="Grafik 10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D0E12754-7ADA-3CCD-C401-42D56000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439" y="1960245"/>
            <a:ext cx="4254928" cy="2659330"/>
          </a:xfrm>
          <a:prstGeom prst="rect">
            <a:avLst/>
          </a:prstGeom>
        </p:spPr>
      </p:pic>
      <p:pic>
        <p:nvPicPr>
          <p:cNvPr id="12" name="Grafik 11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5D001C6C-C6C8-DD80-B372-5F49C5DE6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238" t="3844" r="1082" b="88230"/>
          <a:stretch/>
        </p:blipFill>
        <p:spPr>
          <a:xfrm>
            <a:off x="8686800" y="1798320"/>
            <a:ext cx="1310640" cy="9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5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creenshot, Diagramm, Text, Reihe enthält.&#10;&#10;Automatisch generierte Beschreibung">
            <a:extLst>
              <a:ext uri="{FF2B5EF4-FFF2-40B4-BE49-F238E27FC236}">
                <a16:creationId xmlns:a16="http://schemas.microsoft.com/office/drawing/2014/main" id="{839E10B4-7D8E-D315-C287-3A348971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39" y="1960245"/>
            <a:ext cx="4254928" cy="2659330"/>
          </a:xfrm>
          <a:prstGeom prst="rect">
            <a:avLst/>
          </a:prstGeom>
        </p:spPr>
      </p:pic>
      <p:pic>
        <p:nvPicPr>
          <p:cNvPr id="7" name="Grafik 6" descr="Ein Bild, das Screenshot, Kreis, Design enthält.&#10;&#10;Automatisch generierte Beschreibung">
            <a:extLst>
              <a:ext uri="{FF2B5EF4-FFF2-40B4-BE49-F238E27FC236}">
                <a16:creationId xmlns:a16="http://schemas.microsoft.com/office/drawing/2014/main" id="{53BFB556-0C90-01B6-5167-4D3F680DB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13" y="1234827"/>
            <a:ext cx="4110167" cy="41101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1B0B0D-89EE-14D6-9B80-798770EF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3" y="215517"/>
            <a:ext cx="9170886" cy="622683"/>
          </a:xfrm>
        </p:spPr>
        <p:txBody>
          <a:bodyPr/>
          <a:lstStyle/>
          <a:p>
            <a:r>
              <a:rPr lang="en-US" sz="3300" dirty="0"/>
              <a:t>Results: test the trained network on a different input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85D05-B2A1-18F5-594F-98ED2F42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26090-72CB-FC1E-7DA6-DADBD7E5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A6336-06CD-706A-8063-BAB6FF2A7C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2" name="Grafik 11" descr="Ein Bild, das Screenshot, Text, Reihe, Diagramm enthält.&#10;&#10;Automatisch generierte Beschreibung">
            <a:extLst>
              <a:ext uri="{FF2B5EF4-FFF2-40B4-BE49-F238E27FC236}">
                <a16:creationId xmlns:a16="http://schemas.microsoft.com/office/drawing/2014/main" id="{5D001C6C-C6C8-DD80-B372-5F49C5DE61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238" t="3844" r="1082" b="88230"/>
          <a:stretch/>
        </p:blipFill>
        <p:spPr>
          <a:xfrm>
            <a:off x="8686800" y="1798320"/>
            <a:ext cx="1310640" cy="9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08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D61F-6B5E-B6DD-BB99-DCFB6A44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Application and demo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BF296-9E67-4ACF-58D3-523CE428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4E37D-10CF-AC29-708A-FC6067ED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158434-F85C-8832-81C6-B3EF8FBF6E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5323" y="1294856"/>
            <a:ext cx="3711858" cy="1989364"/>
          </a:xfrm>
        </p:spPr>
        <p:txBody>
          <a:bodyPr/>
          <a:lstStyle/>
          <a:p>
            <a:r>
              <a:rPr lang="en-US" dirty="0"/>
              <a:t>Large networks for automatic Morse-code detection, e.g. for SOS calls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CEE87-8D6A-0B42-DAB2-C6D184F9FD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1" name="Grafik 10" descr="Ein Bild, das Reihe, Design enthält.&#10;&#10;Automatisch generierte Beschreibung">
            <a:extLst>
              <a:ext uri="{FF2B5EF4-FFF2-40B4-BE49-F238E27FC236}">
                <a16:creationId xmlns:a16="http://schemas.microsoft.com/office/drawing/2014/main" id="{6F40CFB9-7C52-EBFF-D8B1-BE38A801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39" y="82378"/>
            <a:ext cx="5284786" cy="528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0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7443F-4851-C631-9615-33403BD8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Outlook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3193E9-F9C8-5794-D527-C98F9003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7C0B8-77BC-7D56-8FD1-FD87FE24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F1574-3095-8303-8175-D69B7834E9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and train large networks with different parameters to detect more complex patterns</a:t>
            </a:r>
          </a:p>
          <a:p>
            <a:r>
              <a:rPr lang="en-US" dirty="0"/>
              <a:t>Investigate different connections like convolutional layers or mix LIF and RF neurons together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C0EB3-CAEB-D269-5DBD-1318C9723B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822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A459-21E2-4FF2-8F6B-C1EEE114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Lessons learned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F3A0C-9A9A-2C3C-40F7-FA0813D3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37D0B-FD91-93B2-6E38-A197CFAF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649C91-B465-A980-1650-A257D81F58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72997-5AA0-CC36-30BB-6F679E7DF9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768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802" b="1802"/>
          <a:stretch/>
        </p:blipFill>
        <p:spPr>
          <a:xfrm>
            <a:off x="479" y="369"/>
            <a:ext cx="10079666" cy="54541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424" name="Google Shape;424;p40"/>
          <p:cNvSpPr txBox="1">
            <a:spLocks noGrp="1"/>
          </p:cNvSpPr>
          <p:nvPr>
            <p:ph type="body" idx="1"/>
          </p:nvPr>
        </p:nvSpPr>
        <p:spPr>
          <a:xfrm>
            <a:off x="480" y="369"/>
            <a:ext cx="5040494" cy="5454528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425" name="Google Shape;425;p40"/>
          <p:cNvSpPr txBox="1">
            <a:spLocks noGrp="1"/>
          </p:cNvSpPr>
          <p:nvPr>
            <p:ph type="ctrTitle"/>
          </p:nvPr>
        </p:nvSpPr>
        <p:spPr>
          <a:xfrm>
            <a:off x="454649" y="989779"/>
            <a:ext cx="8067450" cy="184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dirty="0"/>
              <a:t>&lt;Take away slogan&gt;</a:t>
            </a:r>
          </a:p>
        </p:txBody>
      </p:sp>
      <p:sp>
        <p:nvSpPr>
          <p:cNvPr id="426" name="Google Shape;426;p40"/>
          <p:cNvSpPr/>
          <p:nvPr/>
        </p:nvSpPr>
        <p:spPr>
          <a:xfrm>
            <a:off x="455737" y="2894807"/>
            <a:ext cx="4106308" cy="178354"/>
          </a:xfrm>
          <a:custGeom>
            <a:avLst/>
            <a:gdLst/>
            <a:ahLst/>
            <a:cxnLst/>
            <a:rect l="l" t="t" r="r" b="b"/>
            <a:pathLst>
              <a:path w="4933950" h="177800" extrusionOk="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algn="ctr"/>
            <a:endParaRPr sz="1240">
              <a:solidFill>
                <a:schemeClr val="lt1"/>
              </a:solidFill>
            </a:endParaRPr>
          </a:p>
        </p:txBody>
      </p:sp>
      <p:sp>
        <p:nvSpPr>
          <p:cNvPr id="427" name="Google Shape;427;p40"/>
          <p:cNvSpPr/>
          <p:nvPr/>
        </p:nvSpPr>
        <p:spPr>
          <a:xfrm rot="10800000" flipH="1">
            <a:off x="5040975" y="4271362"/>
            <a:ext cx="2109851" cy="349878"/>
          </a:xfrm>
          <a:prstGeom prst="rtTriangle">
            <a:avLst/>
          </a:prstGeom>
          <a:solidFill>
            <a:srgbClr val="D3A900"/>
          </a:solidFill>
          <a:ln>
            <a:noFill/>
          </a:ln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algn="ctr"/>
            <a:endParaRPr sz="1240">
              <a:solidFill>
                <a:schemeClr val="lt1"/>
              </a:solidFill>
            </a:endParaRPr>
          </a:p>
        </p:txBody>
      </p:sp>
      <p:sp>
        <p:nvSpPr>
          <p:cNvPr id="428" name="Google Shape;428;p40"/>
          <p:cNvSpPr/>
          <p:nvPr/>
        </p:nvSpPr>
        <p:spPr>
          <a:xfrm>
            <a:off x="2931310" y="3510818"/>
            <a:ext cx="4219371" cy="76027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50800" sx="1000" sy="1000" algn="ctr" rotWithShape="0">
              <a:srgbClr val="000000"/>
            </a:outerShdw>
          </a:effectLst>
        </p:spPr>
        <p:txBody>
          <a:bodyPr spcFirstLastPara="1" wrap="square" lIns="75592" tIns="37782" rIns="75592" bIns="37782" anchor="ctr" anchorCtr="0">
            <a:noAutofit/>
          </a:bodyPr>
          <a:lstStyle/>
          <a:p>
            <a:pPr algn="r"/>
            <a:endParaRPr sz="1240">
              <a:solidFill>
                <a:srgbClr val="203658"/>
              </a:solidFill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3015946" y="3551606"/>
            <a:ext cx="4040795" cy="136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5592" tIns="37782" rIns="75592" bIns="37782" anchor="t" anchorCtr="0">
            <a:noAutofit/>
          </a:bodyPr>
          <a:lstStyle/>
          <a:p>
            <a:pPr algn="ctr"/>
            <a:r>
              <a:rPr lang="en-GB" sz="4052">
                <a:ea typeface="+mn-lt"/>
                <a:cs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472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0EB88C-AFAF-6A7F-37B1-8C5F8A05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2962" y="0"/>
            <a:ext cx="11360905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7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5" name="Titel 14"/>
          <p:cNvSpPr>
            <a:spLocks noGrp="1"/>
          </p:cNvSpPr>
          <p:nvPr>
            <p:ph type="ctrTitle"/>
          </p:nvPr>
        </p:nvSpPr>
        <p:spPr>
          <a:xfrm>
            <a:off x="139558" y="1666567"/>
            <a:ext cx="4841208" cy="1168708"/>
          </a:xfrm>
          <a:solidFill>
            <a:schemeClr val="bg1">
              <a:lumMod val="85000"/>
              <a:alpha val="33000"/>
            </a:schemeClr>
          </a:solidFill>
        </p:spPr>
        <p:txBody>
          <a:bodyPr/>
          <a:lstStyle/>
          <a:p>
            <a:endParaRPr lang="de-DE" dirty="0"/>
          </a:p>
          <a:p>
            <a:r>
              <a:rPr lang="de-DE" sz="3600" dirty="0"/>
              <a:t>Temporal feature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with</a:t>
            </a:r>
            <a:r>
              <a:rPr lang="de-DE" sz="3600" dirty="0"/>
              <a:t> </a:t>
            </a:r>
            <a:r>
              <a:rPr lang="de-DE" sz="3600" dirty="0" err="1"/>
              <a:t>resonate&amp;fire</a:t>
            </a:r>
            <a:r>
              <a:rPr lang="de-DE" sz="3600" dirty="0"/>
              <a:t> SNN</a:t>
            </a:r>
          </a:p>
        </p:txBody>
      </p:sp>
      <p:sp>
        <p:nvSpPr>
          <p:cNvPr id="21" name="Untertitel 20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 sz="2300" dirty="0"/>
              <a:t>Thomas Huber, Eric Armbruster, Borislav Polovnikov</a:t>
            </a:r>
          </a:p>
          <a:p>
            <a:endParaRPr lang="de-DE" sz="2300" dirty="0"/>
          </a:p>
          <a:p>
            <a:r>
              <a:rPr lang="de-DE" sz="2300" dirty="0"/>
              <a:t>Managers: Jules </a:t>
            </a:r>
            <a:r>
              <a:rPr lang="de-DE" sz="2300" dirty="0" err="1"/>
              <a:t>Lecomte</a:t>
            </a:r>
            <a:r>
              <a:rPr lang="de-DE" sz="2300" dirty="0"/>
              <a:t>, </a:t>
            </a:r>
          </a:p>
          <a:p>
            <a:r>
              <a:rPr lang="de-DE" sz="2300" dirty="0" err="1"/>
              <a:t>Reem</a:t>
            </a:r>
            <a:r>
              <a:rPr lang="de-DE" sz="2300" dirty="0"/>
              <a:t> Al-fata</a:t>
            </a: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195D3C4-1F47-0C4F-8700-24C9AB662C6E}" type="datetime1">
              <a:rPr lang="de-DE" smtClean="0"/>
              <a:t>09.11.2023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err="1"/>
              <a:t>fortiss</a:t>
            </a:r>
            <a:r>
              <a:rPr lang="de-DE"/>
              <a:t> GmbH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C3ED19C-5AEF-47F3-9E25-45347D9F337B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1" name="Freihandform 10"/>
          <p:cNvSpPr/>
          <p:nvPr/>
        </p:nvSpPr>
        <p:spPr>
          <a:xfrm>
            <a:off x="455736" y="2894815"/>
            <a:ext cx="4108256" cy="178620"/>
          </a:xfrm>
          <a:custGeom>
            <a:avLst/>
            <a:gdLst>
              <a:gd name="connsiteX0" fmla="*/ 0 w 4933950"/>
              <a:gd name="connsiteY0" fmla="*/ 0 h 177800"/>
              <a:gd name="connsiteX1" fmla="*/ 3619500 w 4933950"/>
              <a:gd name="connsiteY1" fmla="*/ 0 h 177800"/>
              <a:gd name="connsiteX2" fmla="*/ 3797300 w 4933950"/>
              <a:gd name="connsiteY2" fmla="*/ 177800 h 177800"/>
              <a:gd name="connsiteX3" fmla="*/ 3975100 w 4933950"/>
              <a:gd name="connsiteY3" fmla="*/ 0 h 177800"/>
              <a:gd name="connsiteX4" fmla="*/ 4933950 w 4933950"/>
              <a:gd name="connsiteY4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950" h="177800">
                <a:moveTo>
                  <a:pt x="0" y="0"/>
                </a:moveTo>
                <a:lnTo>
                  <a:pt x="3619500" y="0"/>
                </a:lnTo>
                <a:lnTo>
                  <a:pt x="3797300" y="177800"/>
                </a:lnTo>
                <a:lnTo>
                  <a:pt x="3975100" y="0"/>
                </a:lnTo>
                <a:lnTo>
                  <a:pt x="4933950" y="0"/>
                </a:ln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 sz="1240"/>
          </a:p>
        </p:txBody>
      </p:sp>
    </p:spTree>
    <p:extLst>
      <p:ext uri="{BB962C8B-B14F-4D97-AF65-F5344CB8AC3E}">
        <p14:creationId xmlns:p14="http://schemas.microsoft.com/office/powerpoint/2010/main" val="289324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F3528-5AE8-0B1C-8BD9-8E253610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Goal: Detect patterns in temporal data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358494-5C1F-F583-DFC1-BFE73007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014C0-02C3-3B48-8102-0643924D2A32}" type="datetime1">
              <a:rPr lang="de-DE" smtClean="0"/>
              <a:t>09.11.2023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D7FC53-CD1A-563C-AC8C-C08C47CB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CE620-2C61-46C7-7633-B7D03EF815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214" y="1828800"/>
            <a:ext cx="4696272" cy="3444240"/>
          </a:xfrm>
        </p:spPr>
        <p:txBody>
          <a:bodyPr/>
          <a:lstStyle/>
          <a:p>
            <a:r>
              <a:rPr lang="en-US" dirty="0"/>
              <a:t>Modern communication </a:t>
            </a:r>
          </a:p>
          <a:p>
            <a:r>
              <a:rPr lang="en-US" dirty="0"/>
              <a:t>			= streams of 0s &amp; 1s</a:t>
            </a:r>
          </a:p>
          <a:p>
            <a:endParaRPr lang="en-US" dirty="0"/>
          </a:p>
          <a:p>
            <a:r>
              <a:rPr lang="en-US" dirty="0"/>
              <a:t>SNNs can be used to efficiently learn and efficiently process temporal data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e.g. detect patterns in noisy data     </a:t>
            </a:r>
          </a:p>
          <a:p>
            <a:r>
              <a:rPr lang="en-US" dirty="0">
                <a:sym typeface="Wingdings" panose="05000000000000000000" pitchFamily="2" charset="2"/>
              </a:rPr>
              <a:t>     channels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886671-C3A1-D401-CAC8-DE9E8FF7A0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1" name="Grafik 10" descr="Ein Bild, das Text, Karte, Screenshot, Diagramm enthält.&#10;&#10;Automatisch generierte Beschreibung">
            <a:extLst>
              <a:ext uri="{FF2B5EF4-FFF2-40B4-BE49-F238E27FC236}">
                <a16:creationId xmlns:a16="http://schemas.microsoft.com/office/drawing/2014/main" id="{E0496CA1-1D3F-9943-EC70-331374FEE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32" r="24560"/>
          <a:stretch/>
        </p:blipFill>
        <p:spPr>
          <a:xfrm>
            <a:off x="5150485" y="1828129"/>
            <a:ext cx="4930140" cy="35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0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9607-3A35-BAF0-CF8F-8B364059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Literature review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4B210-845E-DBBA-D366-E1064290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FF8AA-EA5B-24A3-DC1D-8A26F0B9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CB62-D3CA-CABF-B0AB-91F2696CE0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4902358-AD09-9F3E-5D1D-07CA0943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52" y="2917190"/>
            <a:ext cx="5486400" cy="23812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B862B69-FECA-B1F6-4828-0526B98D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3" y="1503889"/>
            <a:ext cx="3733800" cy="1714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CAA05F5-D4C4-65D8-BABE-DB490B06B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093" y="1324749"/>
            <a:ext cx="5942563" cy="119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6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D93D-A1C0-7DB4-903D-5619C2EA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Theoretical approach: RF neurons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37420-CEF2-011E-F75A-D9576F0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CC0CE-CA67-8E4D-1702-F24B6FD3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B5A0E-4FE7-62E7-6D5C-FE4C781983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214" y="1576873"/>
            <a:ext cx="5750644" cy="1147665"/>
          </a:xfrm>
        </p:spPr>
        <p:txBody>
          <a:bodyPr/>
          <a:lstStyle/>
          <a:p>
            <a:r>
              <a:rPr lang="en-US" dirty="0"/>
              <a:t>Artificial neuron model balancing biological plausibility and cost of computation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2BFC-C566-775B-D168-0BED3BE14F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E01A1A1-C05C-8581-2CEB-11337235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9" y="2770573"/>
            <a:ext cx="52482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6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37420-CEF2-011E-F75A-D9576F0B5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CC0CE-CA67-8E4D-1702-F24B6FD3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2BFC-C566-775B-D168-0BED3BE14F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C96372C-9FB6-502A-10E6-9A687EB2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56" y="502302"/>
            <a:ext cx="8200087" cy="466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D2610-095E-A323-B004-E51DFF5A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Tools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1CFE6-06AC-8C56-0941-4E09BAAC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AD5D8-92A0-566B-6F0B-CBEE041F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F4F4C-A0F6-863B-AA4A-7C4E9C4DA1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213" y="2127380"/>
            <a:ext cx="9170887" cy="2118048"/>
          </a:xfrm>
        </p:spPr>
        <p:txBody>
          <a:bodyPr/>
          <a:lstStyle/>
          <a:p>
            <a:r>
              <a:rPr lang="en-US" dirty="0"/>
              <a:t>Custom network architecture on top of the lava-implemented RF neuron</a:t>
            </a:r>
          </a:p>
          <a:p>
            <a:endParaRPr lang="en-US" dirty="0"/>
          </a:p>
          <a:p>
            <a:r>
              <a:rPr lang="en-US" dirty="0"/>
              <a:t>Custom visualization tools to accelerate data interpretation and parameter tuning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884D6-794D-C16E-2115-3E873C75D2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902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2FD4-5416-F3E1-CE7E-D1BC5E5E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Hebbian learning algorithm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A5856-E781-680A-00C2-889B1ECE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CE0C2-A3EB-B940-B3D4-02EED6E3F9AB}" type="datetime1">
              <a:rPr lang="de-DE" smtClean="0"/>
              <a:t>09.11.2023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9B46D-A69C-5AC4-4A91-AB38930D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fortiss GmbH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29B61-29DD-203A-8CA8-FAB64D8E97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2FEE40-136C-461E-A756-4E020E7EBF27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3E8BFBE-62AF-6980-3657-512FB10D0146}"/>
              </a:ext>
            </a:extLst>
          </p:cNvPr>
          <p:cNvSpPr/>
          <p:nvPr/>
        </p:nvSpPr>
        <p:spPr>
          <a:xfrm>
            <a:off x="657489" y="1604088"/>
            <a:ext cx="952639" cy="95263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de-DE" sz="2000" dirty="0" err="1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4EFCCD0-D386-0D33-B418-D6A7B056D194}"/>
              </a:ext>
            </a:extLst>
          </p:cNvPr>
          <p:cNvSpPr/>
          <p:nvPr/>
        </p:nvSpPr>
        <p:spPr>
          <a:xfrm>
            <a:off x="3667389" y="1604087"/>
            <a:ext cx="952639" cy="95263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de-DE" sz="2000" dirty="0" err="1">
              <a:solidFill>
                <a:schemeClr val="tx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E8DF697-DA1A-F2F8-9BDE-73FD50ADACCD}"/>
              </a:ext>
            </a:extLst>
          </p:cNvPr>
          <p:cNvCxnSpPr>
            <a:cxnSpLocks/>
          </p:cNvCxnSpPr>
          <p:nvPr/>
        </p:nvCxnSpPr>
        <p:spPr>
          <a:xfrm>
            <a:off x="2003485" y="2080406"/>
            <a:ext cx="127254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3FE968D-CB15-2607-7058-3E80D2D90BEF}"/>
              </a:ext>
            </a:extLst>
          </p:cNvPr>
          <p:cNvSpPr txBox="1"/>
          <p:nvPr/>
        </p:nvSpPr>
        <p:spPr>
          <a:xfrm>
            <a:off x="1610128" y="1604087"/>
            <a:ext cx="59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de-DE" sz="2000" dirty="0" err="1"/>
              <a:t>Z</a:t>
            </a:r>
            <a:r>
              <a:rPr lang="de-DE" sz="2000" baseline="-25000" dirty="0" err="1"/>
              <a:t>out</a:t>
            </a:r>
            <a:endParaRPr lang="de-DE" sz="2000" baseline="-25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5D9675-DED7-3656-9FD6-0354E79AB336}"/>
              </a:ext>
            </a:extLst>
          </p:cNvPr>
          <p:cNvSpPr txBox="1"/>
          <p:nvPr/>
        </p:nvSpPr>
        <p:spPr>
          <a:xfrm>
            <a:off x="3075337" y="1604087"/>
            <a:ext cx="59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de-DE" sz="2000" dirty="0" err="1"/>
              <a:t>Z</a:t>
            </a:r>
            <a:r>
              <a:rPr lang="de-DE" sz="2000" baseline="-25000" dirty="0" err="1"/>
              <a:t>in</a:t>
            </a:r>
            <a:endParaRPr lang="de-DE" sz="2000" baseline="-25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EBD887-ABE5-40DE-81A3-CCC8E10346D0}"/>
              </a:ext>
            </a:extLst>
          </p:cNvPr>
          <p:cNvSpPr txBox="1"/>
          <p:nvPr/>
        </p:nvSpPr>
        <p:spPr>
          <a:xfrm>
            <a:off x="845304" y="1880351"/>
            <a:ext cx="622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de-DE" sz="2000" dirty="0"/>
              <a:t>RF</a:t>
            </a:r>
            <a:r>
              <a:rPr lang="de-DE" sz="2000" baseline="-25000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F515374-2EA4-3652-AF8C-780377AC285F}"/>
              </a:ext>
            </a:extLst>
          </p:cNvPr>
          <p:cNvSpPr txBox="1"/>
          <p:nvPr/>
        </p:nvSpPr>
        <p:spPr>
          <a:xfrm>
            <a:off x="3832301" y="1880351"/>
            <a:ext cx="622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de-DE" sz="2000" dirty="0"/>
              <a:t>RF</a:t>
            </a:r>
            <a:r>
              <a:rPr lang="de-DE" sz="2000" baseline="-25000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5945D61-C43C-0430-D2E0-4D909BF5141F}"/>
              </a:ext>
            </a:extLst>
          </p:cNvPr>
          <p:cNvSpPr txBox="1"/>
          <p:nvPr/>
        </p:nvSpPr>
        <p:spPr>
          <a:xfrm>
            <a:off x="5715000" y="1661160"/>
            <a:ext cx="188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Clr>
                <a:schemeClr val="tx1"/>
              </a:buClr>
            </a:pPr>
            <a:r>
              <a:rPr lang="de-DE" sz="2000" dirty="0"/>
              <a:t>Z</a:t>
            </a:r>
            <a:r>
              <a:rPr lang="de-DE" sz="2000" baseline="-25000" dirty="0"/>
              <a:t>2</a:t>
            </a:r>
            <a:r>
              <a:rPr lang="de-DE" sz="2000" dirty="0"/>
              <a:t> = C*Z</a:t>
            </a:r>
            <a:r>
              <a:rPr lang="de-DE" sz="2000" baseline="-25000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B54C739-340A-B019-B4EE-7BDFC146071B}"/>
                  </a:ext>
                </a:extLst>
              </p:cNvPr>
              <p:cNvSpPr txBox="1"/>
              <p:nvPr/>
            </p:nvSpPr>
            <p:spPr>
              <a:xfrm>
                <a:off x="7533376" y="1689997"/>
                <a:ext cx="18897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buClr>
                    <a:schemeClr val="tx1"/>
                  </a:buClr>
                </a:pPr>
                <a:r>
                  <a:rPr lang="de-DE" sz="2000" dirty="0"/>
                  <a:t>C =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endParaRPr lang="de-DE" sz="2000" baseline="-25000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2B54C739-340A-B019-B4EE-7BDFC1460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376" y="1689997"/>
                <a:ext cx="1889760" cy="400110"/>
              </a:xfrm>
              <a:prstGeom prst="rect">
                <a:avLst/>
              </a:prstGeom>
              <a:blipFill>
                <a:blip r:embed="rId2"/>
                <a:stretch>
                  <a:fillRect l="-3548" t="-6061" b="-27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9FF043C-9B5E-5B3A-B8F4-8EFF077D9C80}"/>
                  </a:ext>
                </a:extLst>
              </p:cNvPr>
              <p:cNvSpPr txBox="1"/>
              <p:nvPr/>
            </p:nvSpPr>
            <p:spPr>
              <a:xfrm>
                <a:off x="469453" y="2928918"/>
                <a:ext cx="2643504" cy="501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baseline="-25000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9FF043C-9B5E-5B3A-B8F4-8EFF077D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53" y="2928918"/>
                <a:ext cx="2643504" cy="501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C4FE3A8-4ADC-717E-87FC-DFA2472C7BC1}"/>
                  </a:ext>
                </a:extLst>
              </p:cNvPr>
              <p:cNvSpPr txBox="1"/>
              <p:nvPr/>
            </p:nvSpPr>
            <p:spPr>
              <a:xfrm>
                <a:off x="469453" y="3427266"/>
                <a:ext cx="2643504" cy="501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baseline="-25000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C4FE3A8-4ADC-717E-87FC-DFA2472C7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53" y="3427266"/>
                <a:ext cx="2643504" cy="501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feld 19">
            <a:extLst>
              <a:ext uri="{FF2B5EF4-FFF2-40B4-BE49-F238E27FC236}">
                <a16:creationId xmlns:a16="http://schemas.microsoft.com/office/drawing/2014/main" id="{D7ABB4D5-3FBC-2C90-20FF-DA9EFEDBE7DE}"/>
              </a:ext>
            </a:extLst>
          </p:cNvPr>
          <p:cNvSpPr txBox="1"/>
          <p:nvPr/>
        </p:nvSpPr>
        <p:spPr>
          <a:xfrm>
            <a:off x="3348067" y="2979861"/>
            <a:ext cx="355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de-DE" sz="2000" dirty="0"/>
              <a:t>Neuron </a:t>
            </a:r>
            <a:r>
              <a:rPr lang="de-DE" sz="2000" dirty="0" err="1"/>
              <a:t>hyperparameters</a:t>
            </a:r>
            <a:endParaRPr lang="de-DE" sz="20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7284FC-C7BB-B36B-8D7D-A84B68A750B3}"/>
              </a:ext>
            </a:extLst>
          </p:cNvPr>
          <p:cNvSpPr txBox="1"/>
          <p:nvPr/>
        </p:nvSpPr>
        <p:spPr>
          <a:xfrm>
            <a:off x="3348067" y="3485618"/>
            <a:ext cx="3551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r>
              <a:rPr lang="de-DE" sz="2000" dirty="0"/>
              <a:t>Connection </a:t>
            </a:r>
            <a:r>
              <a:rPr lang="de-DE" sz="2000" dirty="0" err="1"/>
              <a:t>weights</a:t>
            </a:r>
            <a:endParaRPr lang="de-DE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F12DBFA-E00D-701D-3926-CA1A81835959}"/>
                  </a:ext>
                </a:extLst>
              </p:cNvPr>
              <p:cNvSpPr txBox="1"/>
              <p:nvPr/>
            </p:nvSpPr>
            <p:spPr>
              <a:xfrm>
                <a:off x="1188797" y="4473822"/>
                <a:ext cx="2643504" cy="495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800"/>
                  </a:spcAft>
                  <a:buClr>
                    <a:schemeClr val="tx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p>
                          <m:r>
                            <a:rPr lang="de-DE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de-DE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de-DE" sz="2000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de-DE" sz="2000" b="1" baseline="-25000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AF12DBFA-E00D-701D-3926-CA1A81835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97" y="4473822"/>
                <a:ext cx="2643504" cy="4955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2142322-600E-70EA-9A12-AE024B069BA8}"/>
              </a:ext>
            </a:extLst>
          </p:cNvPr>
          <p:cNvGrpSpPr/>
          <p:nvPr/>
        </p:nvGrpSpPr>
        <p:grpSpPr>
          <a:xfrm>
            <a:off x="3977081" y="4252332"/>
            <a:ext cx="3681116" cy="1809106"/>
            <a:chOff x="3832301" y="4167897"/>
            <a:chExt cx="3681116" cy="18091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A6A522C2-DD3C-9768-3EE7-2D00AD9BF1BB}"/>
                    </a:ext>
                  </a:extLst>
                </p:cNvPr>
                <p:cNvSpPr txBox="1"/>
                <p:nvPr/>
              </p:nvSpPr>
              <p:spPr>
                <a:xfrm>
                  <a:off x="3832301" y="4167897"/>
                  <a:ext cx="3681116" cy="504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800"/>
                    </a:spcAft>
                    <a:buClr>
                      <a:schemeClr val="tx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m:rPr>
                                <m:sty m:val="p"/>
                              </m:rPr>
                              <a:rPr lang="de-DE" sz="200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  <m:sup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000" baseline="-25000" dirty="0"/>
                </a:p>
              </p:txBody>
            </p:sp>
          </mc:Choice>
          <mc:Fallback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A6A522C2-DD3C-9768-3EE7-2D00AD9BF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2301" y="4167897"/>
                  <a:ext cx="3681116" cy="5047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727BAEE6-06D1-A700-07CD-D02098BA759D}"/>
                    </a:ext>
                  </a:extLst>
                </p:cNvPr>
                <p:cNvSpPr txBox="1"/>
                <p:nvPr/>
              </p:nvSpPr>
              <p:spPr>
                <a:xfrm>
                  <a:off x="3832301" y="4582380"/>
                  <a:ext cx="3681116" cy="504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800"/>
                    </a:spcAft>
                    <a:buClr>
                      <a:schemeClr val="tx1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m:rPr>
                                <m:sty m:val="p"/>
                              </m:rPr>
                              <a:rPr lang="de-DE" sz="200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de-DE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  <m:sup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</m:e>
                        </m:d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  <m:sup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 sz="2000" baseline="-25000" dirty="0"/>
                </a:p>
              </p:txBody>
            </p:sp>
          </mc:Choice>
          <mc:Fallback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727BAEE6-06D1-A700-07CD-D02098BA75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2301" y="4582380"/>
                  <a:ext cx="3681116" cy="5047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279B1BA-3C38-ED1D-BFD7-493CDCF64CE1}"/>
                </a:ext>
              </a:extLst>
            </p:cNvPr>
            <p:cNvSpPr txBox="1"/>
            <p:nvPr/>
          </p:nvSpPr>
          <p:spPr>
            <a:xfrm rot="5400000">
              <a:off x="5028271" y="5254978"/>
              <a:ext cx="10439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00"/>
                </a:spcAft>
                <a:buClr>
                  <a:schemeClr val="tx1"/>
                </a:buClr>
              </a:pPr>
              <a:r>
                <a:rPr lang="de-DE" sz="2000" dirty="0"/>
                <a:t>…</a:t>
              </a:r>
            </a:p>
          </p:txBody>
        </p:sp>
      </p:grpSp>
      <p:sp>
        <p:nvSpPr>
          <p:cNvPr id="28" name="Rechteck 27">
            <a:extLst>
              <a:ext uri="{FF2B5EF4-FFF2-40B4-BE49-F238E27FC236}">
                <a16:creationId xmlns:a16="http://schemas.microsoft.com/office/drawing/2014/main" id="{BFE4BE61-1998-CED9-4B61-2C6A9359E94E}"/>
              </a:ext>
            </a:extLst>
          </p:cNvPr>
          <p:cNvSpPr/>
          <p:nvPr/>
        </p:nvSpPr>
        <p:spPr>
          <a:xfrm>
            <a:off x="1264920" y="4146139"/>
            <a:ext cx="6393277" cy="12412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spcAft>
                <a:spcPts val="800"/>
              </a:spcAft>
              <a:buClr>
                <a:schemeClr val="tx1"/>
              </a:buClr>
              <a:buFont typeface="Wingdings 3" panose="05040102010807070707" pitchFamily="18" charset="2"/>
              <a:buChar char=""/>
            </a:pPr>
            <a:endParaRPr lang="de-DE" sz="20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332725"/>
      </p:ext>
    </p:extLst>
  </p:cSld>
  <p:clrMapOvr>
    <a:masterClrMapping/>
  </p:clrMapOvr>
</p:sld>
</file>

<file path=ppt/theme/theme1.xml><?xml version="1.0" encoding="utf-8"?>
<a:theme xmlns:a="http://schemas.openxmlformats.org/drawingml/2006/main" name="fortiss">
  <a:themeElements>
    <a:clrScheme name="fortiss">
      <a:dk1>
        <a:srgbClr val="192846"/>
      </a:dk1>
      <a:lt1>
        <a:srgbClr val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rtiss">
  <a:themeElements>
    <a:clrScheme name="Benutzerdefiniert 1">
      <a:dk1>
        <a:srgbClr val="192846"/>
      </a:dk1>
      <a:lt1>
        <a:srgbClr val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fortiss">
      <a:majorFont>
        <a:latin typeface="Museo Sans 700"/>
        <a:ea typeface=""/>
        <a:cs typeface=""/>
      </a:majorFont>
      <a:minorFont>
        <a:latin typeface="Museo Sans 300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rtlCol="0" anchor="ctr"/>
      <a:lstStyle>
        <a:defPPr marL="266700" indent="-266700">
          <a:spcAft>
            <a:spcPts val="800"/>
          </a:spcAft>
          <a:buClr>
            <a:schemeClr val="tx1"/>
          </a:buClr>
          <a:buFont typeface="Wingdings 3" panose="05040102010807070707" pitchFamily="18" charset="2"/>
          <a:buChar char="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66700" indent="-266700">
          <a:spcAft>
            <a:spcPts val="800"/>
          </a:spcAft>
          <a:buClr>
            <a:schemeClr val="tx1"/>
          </a:buClr>
          <a:buFont typeface="Wingdings 3" panose="05040102010807070707" pitchFamily="18" charset="2"/>
          <a:buChar char="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ortiss_PPT-Master_DE" id="{083882C7-E3A9-DE43-984D-837D9528449F}" vid="{B20446F7-B1CE-F244-905E-7000AAEC8051}"/>
    </a:ext>
  </a:extLst>
</a:theme>
</file>

<file path=ppt/theme/theme3.xml><?xml version="1.0" encoding="utf-8"?>
<a:theme xmlns:a="http://schemas.openxmlformats.org/drawingml/2006/main" name="fortiss">
  <a:themeElements>
    <a:clrScheme name="Benutzerdefiniert 1">
      <a:dk1>
        <a:srgbClr val="192846"/>
      </a:dk1>
      <a:lt1>
        <a:srgbClr val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fortiss">
      <a:majorFont>
        <a:latin typeface="Museo Sans 700"/>
        <a:ea typeface=""/>
        <a:cs typeface=""/>
      </a:majorFont>
      <a:minorFont>
        <a:latin typeface="Museo Sans 300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accent2"/>
          </a:solidFill>
        </a:ln>
      </a:spPr>
      <a:bodyPr rtlCol="0" anchor="ctr"/>
      <a:lstStyle>
        <a:defPPr marL="266700" indent="-266700">
          <a:spcAft>
            <a:spcPts val="800"/>
          </a:spcAft>
          <a:buClr>
            <a:schemeClr val="tx1"/>
          </a:buClr>
          <a:buFont typeface="Wingdings 3" panose="05040102010807070707" pitchFamily="18" charset="2"/>
          <a:buChar char="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66700" indent="-266700">
          <a:spcAft>
            <a:spcPts val="800"/>
          </a:spcAft>
          <a:buClr>
            <a:schemeClr val="tx1"/>
          </a:buClr>
          <a:buFont typeface="Wingdings 3" panose="05040102010807070707" pitchFamily="18" charset="2"/>
          <a:buChar char="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ortiss_PPT-Master_DE" id="{083882C7-E3A9-DE43-984D-837D9528449F}" vid="{B20446F7-B1CE-F244-905E-7000AAEC80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fortiss">
  <a:themeElements>
    <a:clrScheme name="fortiss">
      <a:dk1>
        <a:srgbClr val="192846"/>
      </a:dk1>
      <a:lt1>
        <a:srgbClr val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82A0C8"/>
      </a:dk2>
      <a:lt2>
        <a:srgbClr val="014696"/>
      </a:lt2>
      <a:accent1>
        <a:srgbClr val="192846"/>
      </a:accent1>
      <a:accent2>
        <a:srgbClr val="014696"/>
      </a:accent2>
      <a:accent3>
        <a:srgbClr val="82A0C8"/>
      </a:accent3>
      <a:accent4>
        <a:srgbClr val="FFCD00"/>
      </a:accent4>
      <a:accent5>
        <a:srgbClr val="7F7F7F"/>
      </a:accent5>
      <a:accent6>
        <a:srgbClr val="BFBFBF"/>
      </a:accent6>
      <a:hlink>
        <a:srgbClr val="192846"/>
      </a:hlink>
      <a:folHlink>
        <a:srgbClr val="19284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625d513-720c-4969-a8b5-a8408268c813" xsi:nil="true"/>
    <lcf76f155ced4ddcb4097134ff3c332f xmlns="8ee368d5-e601-4103-a72b-3ca04c3c5a0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7DB443D24E70F46BC16A7D10EF75878" ma:contentTypeVersion="9" ma:contentTypeDescription="Ein neues Dokument erstellen." ma:contentTypeScope="" ma:versionID="e4ad3458fe1e9ea8fa17eced32bb1f3f">
  <xsd:schema xmlns:xsd="http://www.w3.org/2001/XMLSchema" xmlns:xs="http://www.w3.org/2001/XMLSchema" xmlns:p="http://schemas.microsoft.com/office/2006/metadata/properties" xmlns:ns2="8ee368d5-e601-4103-a72b-3ca04c3c5a03" xmlns:ns3="2625d513-720c-4969-a8b5-a8408268c813" targetNamespace="http://schemas.microsoft.com/office/2006/metadata/properties" ma:root="true" ma:fieldsID="54b147c57b138b4e59983f89c1024527" ns2:_="" ns3:_="">
    <xsd:import namespace="8ee368d5-e601-4103-a72b-3ca04c3c5a03"/>
    <xsd:import namespace="2625d513-720c-4969-a8b5-a8408268c8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e368d5-e601-4103-a72b-3ca04c3c5a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777286d2-a85c-4684-9078-12681e8dbcb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25d513-720c-4969-a8b5-a8408268c813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b752174-9568-496b-b3e8-00c73353a35c}" ma:internalName="TaxCatchAll" ma:showField="CatchAllData" ma:web="2625d513-720c-4969-a8b5-a8408268c8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15588-D1F4-4779-A3AD-5E28ECFC7333}">
  <ds:schemaRefs>
    <ds:schemaRef ds:uri="6148f7bd-b1de-4e11-851b-a58824a196c2"/>
    <ds:schemaRef ds:uri="cc2c58cb-b56e-4a83-965e-ebbf84a211ee"/>
    <ds:schemaRef ds:uri="http://schemas.microsoft.com/office/2006/metadata/properties"/>
    <ds:schemaRef ds:uri="http://schemas.microsoft.com/office/infopath/2007/PartnerControls"/>
    <ds:schemaRef ds:uri="2625d513-720c-4969-a8b5-a8408268c813"/>
    <ds:schemaRef ds:uri="8ee368d5-e601-4103-a72b-3ca04c3c5a03"/>
  </ds:schemaRefs>
</ds:datastoreItem>
</file>

<file path=customXml/itemProps2.xml><?xml version="1.0" encoding="utf-8"?>
<ds:datastoreItem xmlns:ds="http://schemas.openxmlformats.org/officeDocument/2006/customXml" ds:itemID="{B7268782-78E0-49D7-98BE-4A4E50ECDD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57778-9461-4F67-A923-618459CE2A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e368d5-e601-4103-a72b-3ca04c3c5a03"/>
    <ds:schemaRef ds:uri="2625d513-720c-4969-a8b5-a8408268c8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Benutzerdefiniert</PresentationFormat>
  <Paragraphs>83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15</vt:i4>
      </vt:variant>
    </vt:vector>
  </HeadingPairs>
  <TitlesOfParts>
    <vt:vector size="30" baseType="lpstr">
      <vt:lpstr>Arial</vt:lpstr>
      <vt:lpstr>Noto Sans Symbols</vt:lpstr>
      <vt:lpstr>Wingdings</vt:lpstr>
      <vt:lpstr>Times New Roman</vt:lpstr>
      <vt:lpstr>Museo Sans 300</vt:lpstr>
      <vt:lpstr>Symbol</vt:lpstr>
      <vt:lpstr>Cambria Math</vt:lpstr>
      <vt:lpstr>Wingdings 3</vt:lpstr>
      <vt:lpstr>Museo Sans 700</vt:lpstr>
      <vt:lpstr>fortiss</vt:lpstr>
      <vt:lpstr>fortiss</vt:lpstr>
      <vt:lpstr>fortiss</vt:lpstr>
      <vt:lpstr>Office Theme</vt:lpstr>
      <vt:lpstr>fortiss</vt:lpstr>
      <vt:lpstr>Office Theme</vt:lpstr>
      <vt:lpstr>PowerPoint-Präsentation</vt:lpstr>
      <vt:lpstr>PowerPoint-Präsentation</vt:lpstr>
      <vt:lpstr> Temporal feature learning with resonate&amp;fire SNN</vt:lpstr>
      <vt:lpstr>Goal: Detect patterns in temporal data</vt:lpstr>
      <vt:lpstr>Literature review</vt:lpstr>
      <vt:lpstr>Theoretical approach: RF neurons</vt:lpstr>
      <vt:lpstr>PowerPoint-Präsentation</vt:lpstr>
      <vt:lpstr>Tools</vt:lpstr>
      <vt:lpstr>Hebbian learning algorithm</vt:lpstr>
      <vt:lpstr>Results: train simple network to complex periodic signal over 1000 iterations</vt:lpstr>
      <vt:lpstr>Results: test the trained network on a different input</vt:lpstr>
      <vt:lpstr>Application and demo</vt:lpstr>
      <vt:lpstr>Outlook</vt:lpstr>
      <vt:lpstr>Lessons learned</vt:lpstr>
      <vt:lpstr>&lt;Take away slogan&gt;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Neuromorphic pipeline for visual object recognition using saliency based attention in LAVA</dc:title>
  <cp:lastModifiedBy> </cp:lastModifiedBy>
  <cp:revision>114</cp:revision>
  <dcterms:created xsi:type="dcterms:W3CDTF">2022-11-15T12:06:07Z</dcterms:created>
  <dcterms:modified xsi:type="dcterms:W3CDTF">2023-11-09T11:38:04Z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0x01010067DB443D24E70F46BC16A7D10EF75878</vt:lpwstr>
  </property>
  <property fmtid="{D5CDD505-2E9C-101B-9397-08002B2CF9AE}" pid="3" name="MediaServiceImageTags">
    <vt:lpwstr/>
  </property>
  <property fmtid="{D5CDD505-2E9C-101B-9397-08002B2CF9AE}" pid="4" name="Order">
    <vt:lpwstr>388900.000000000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